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9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diagrams/data10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1.xml" ContentType="application/vnd.openxmlformats-officedocument.drawingml.diagramData+xml"/>
  <Override PartName="/ppt/diagrams/data12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3.xml" ContentType="application/vnd.openxmlformats-officedocument.drawingml.diagramData+xml"/>
  <Override PartName="/ppt/diagrams/data14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5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63" r:id="rId2"/>
    <p:sldId id="267" r:id="rId3"/>
    <p:sldId id="293" r:id="rId4"/>
    <p:sldId id="271" r:id="rId5"/>
    <p:sldId id="290" r:id="rId6"/>
    <p:sldId id="272" r:id="rId7"/>
    <p:sldId id="270" r:id="rId8"/>
    <p:sldId id="273" r:id="rId9"/>
    <p:sldId id="275" r:id="rId10"/>
    <p:sldId id="291" r:id="rId11"/>
    <p:sldId id="279" r:id="rId12"/>
    <p:sldId id="285" r:id="rId13"/>
    <p:sldId id="288" r:id="rId14"/>
    <p:sldId id="277" r:id="rId15"/>
    <p:sldId id="280" r:id="rId16"/>
    <p:sldId id="284" r:id="rId17"/>
    <p:sldId id="289" r:id="rId18"/>
    <p:sldId id="282" r:id="rId19"/>
    <p:sldId id="283" r:id="rId20"/>
    <p:sldId id="286" r:id="rId21"/>
    <p:sldId id="292" r:id="rId22"/>
    <p:sldId id="274" r:id="rId23"/>
    <p:sldId id="276" r:id="rId24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9E9F"/>
    <a:srgbClr val="FFFFFF"/>
    <a:srgbClr val="DDDDDD"/>
    <a:srgbClr val="00A5EB"/>
    <a:srgbClr val="FFCC00"/>
    <a:srgbClr val="FF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56" autoAdjust="0"/>
    <p:restoredTop sz="94822" autoAdjust="0"/>
  </p:normalViewPr>
  <p:slideViewPr>
    <p:cSldViewPr snapToGrid="0">
      <p:cViewPr varScale="1">
        <p:scale>
          <a:sx n="75" d="100"/>
          <a:sy n="75" d="100"/>
        </p:scale>
        <p:origin x="-180" y="-90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1494" y="-78"/>
      </p:cViewPr>
      <p:guideLst>
        <p:guide orient="horz" pos="3120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3DE9A7-47FD-4DEE-B7E4-AD85B0E99FB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B24ACB-EA1D-4F7D-BC00-AE8C30456F29}">
      <dgm:prSet phldrT="[Text]"/>
      <dgm:spPr/>
      <dgm:t>
        <a:bodyPr/>
        <a:lstStyle/>
        <a:p>
          <a:r>
            <a:rPr lang="en-US" dirty="0" smtClean="0"/>
            <a:t>Analysis</a:t>
          </a:r>
          <a:r>
            <a:rPr lang="en-US" baseline="0" dirty="0" smtClean="0"/>
            <a:t> Chain</a:t>
          </a:r>
        </a:p>
      </dgm:t>
    </dgm:pt>
    <dgm:pt modelId="{C7F9585D-39C8-41F8-893B-993B05FE8859}" type="parTrans" cxnId="{3915FB6D-703A-4CC3-B957-19BFE905B70F}">
      <dgm:prSet/>
      <dgm:spPr/>
      <dgm:t>
        <a:bodyPr/>
        <a:lstStyle/>
        <a:p>
          <a:endParaRPr lang="en-US"/>
        </a:p>
      </dgm:t>
    </dgm:pt>
    <dgm:pt modelId="{B918E46F-5DA1-44EF-B774-18E4E34DEF34}" type="sibTrans" cxnId="{3915FB6D-703A-4CC3-B957-19BFE905B70F}">
      <dgm:prSet/>
      <dgm:spPr/>
      <dgm:t>
        <a:bodyPr/>
        <a:lstStyle/>
        <a:p>
          <a:endParaRPr lang="en-US"/>
        </a:p>
      </dgm:t>
    </dgm:pt>
    <dgm:pt modelId="{052D7FA4-E189-4B96-AF9F-428BF4C19012}">
      <dgm:prSet phldrT="[Text]"/>
      <dgm:spPr/>
      <dgm:t>
        <a:bodyPr/>
        <a:lstStyle/>
        <a:p>
          <a:r>
            <a:rPr lang="en-US" dirty="0" err="1" smtClean="0"/>
            <a:t>HepMCAnalysis</a:t>
          </a:r>
          <a:r>
            <a:rPr lang="en-US" dirty="0" smtClean="0"/>
            <a:t> </a:t>
          </a:r>
          <a:r>
            <a:rPr lang="en-US" dirty="0" smtClean="0"/>
            <a:t>Tool</a:t>
          </a:r>
          <a:endParaRPr lang="en-US" dirty="0"/>
        </a:p>
      </dgm:t>
    </dgm:pt>
    <dgm:pt modelId="{C27BFCE4-A3CA-4076-9BCC-AFED1E0249E5}" type="parTrans" cxnId="{77859DF5-A1D9-4C3F-BE53-84A4A89B7023}">
      <dgm:prSet/>
      <dgm:spPr/>
      <dgm:t>
        <a:bodyPr/>
        <a:lstStyle/>
        <a:p>
          <a:endParaRPr lang="en-US"/>
        </a:p>
      </dgm:t>
    </dgm:pt>
    <dgm:pt modelId="{C1A951C5-0B0A-4182-A831-9D7B84230E70}" type="sibTrans" cxnId="{77859DF5-A1D9-4C3F-BE53-84A4A89B7023}">
      <dgm:prSet/>
      <dgm:spPr/>
      <dgm:t>
        <a:bodyPr/>
        <a:lstStyle/>
        <a:p>
          <a:endParaRPr lang="en-US"/>
        </a:p>
      </dgm:t>
    </dgm:pt>
    <dgm:pt modelId="{ECE1F145-6D17-412E-9BF0-B9658D223C8C}">
      <dgm:prSet phldrT="[Text]"/>
      <dgm:spPr/>
      <dgm:t>
        <a:bodyPr/>
        <a:lstStyle/>
        <a:p>
          <a:r>
            <a:rPr lang="en-US" dirty="0" smtClean="0"/>
            <a:t>Results for different Generators</a:t>
          </a:r>
        </a:p>
      </dgm:t>
    </dgm:pt>
    <dgm:pt modelId="{62147777-4718-436B-8BF8-DEC55CE8ED75}" type="parTrans" cxnId="{D2ED7363-5B6B-48C0-BBFC-5E1091294C70}">
      <dgm:prSet/>
      <dgm:spPr/>
      <dgm:t>
        <a:bodyPr/>
        <a:lstStyle/>
        <a:p>
          <a:endParaRPr lang="en-US"/>
        </a:p>
      </dgm:t>
    </dgm:pt>
    <dgm:pt modelId="{19233D78-FA8E-452C-A424-D71DDB2D7AAA}" type="sibTrans" cxnId="{D2ED7363-5B6B-48C0-BBFC-5E1091294C70}">
      <dgm:prSet/>
      <dgm:spPr/>
      <dgm:t>
        <a:bodyPr/>
        <a:lstStyle/>
        <a:p>
          <a:endParaRPr lang="en-US"/>
        </a:p>
      </dgm:t>
    </dgm:pt>
    <dgm:pt modelId="{0F20D505-75E2-4CCE-ADB5-DB1B7DCFC303}">
      <dgm:prSet phldrT="[Text]"/>
      <dgm:spPr/>
      <dgm:t>
        <a:bodyPr/>
        <a:lstStyle/>
        <a:p>
          <a:r>
            <a:rPr lang="en-US" dirty="0" smtClean="0"/>
            <a:t>Results for different PDFs</a:t>
          </a:r>
        </a:p>
      </dgm:t>
    </dgm:pt>
    <dgm:pt modelId="{DA1C1CF1-3195-4646-ACB8-8F3B62E8E2D6}" type="parTrans" cxnId="{9A58BFB5-7DDC-4735-93C9-417C6451D547}">
      <dgm:prSet/>
      <dgm:spPr/>
      <dgm:t>
        <a:bodyPr/>
        <a:lstStyle/>
        <a:p>
          <a:endParaRPr lang="en-US"/>
        </a:p>
      </dgm:t>
    </dgm:pt>
    <dgm:pt modelId="{F545ED67-86DA-4EAB-BA63-A050EBDB305F}" type="sibTrans" cxnId="{9A58BFB5-7DDC-4735-93C9-417C6451D547}">
      <dgm:prSet/>
      <dgm:spPr/>
      <dgm:t>
        <a:bodyPr/>
        <a:lstStyle/>
        <a:p>
          <a:endParaRPr lang="en-US"/>
        </a:p>
      </dgm:t>
    </dgm:pt>
    <dgm:pt modelId="{416110C9-72C7-420E-A328-42977369BDB0}">
      <dgm:prSet phldrT="[Text]"/>
      <dgm:spPr/>
      <dgm:t>
        <a:bodyPr/>
        <a:lstStyle/>
        <a:p>
          <a:r>
            <a:rPr lang="en-US" dirty="0" smtClean="0"/>
            <a:t>Summary</a:t>
          </a:r>
        </a:p>
      </dgm:t>
    </dgm:pt>
    <dgm:pt modelId="{49B76F45-8785-491D-A7C6-969828CDA867}" type="parTrans" cxnId="{714A6BA0-D2B6-4AC6-84C9-8B6E70298728}">
      <dgm:prSet/>
      <dgm:spPr/>
    </dgm:pt>
    <dgm:pt modelId="{75653FE2-C386-4CCE-A091-2900191892B4}" type="sibTrans" cxnId="{714A6BA0-D2B6-4AC6-84C9-8B6E70298728}">
      <dgm:prSet/>
      <dgm:spPr/>
    </dgm:pt>
    <dgm:pt modelId="{60BFE10D-140B-4A36-9352-7DDD50FBD1D9}">
      <dgm:prSet phldrT="[Text]"/>
      <dgm:spPr/>
      <dgm:t>
        <a:bodyPr/>
        <a:lstStyle/>
        <a:p>
          <a:r>
            <a:rPr lang="en-US" dirty="0" smtClean="0"/>
            <a:t>Efficiencies</a:t>
          </a:r>
        </a:p>
      </dgm:t>
    </dgm:pt>
    <dgm:pt modelId="{7A431795-237E-44E1-90B0-D127E2E8307E}" type="parTrans" cxnId="{95E1DD06-6A15-4F78-8ED7-3EE2D5502E78}">
      <dgm:prSet/>
      <dgm:spPr/>
    </dgm:pt>
    <dgm:pt modelId="{BE02C9BC-662E-4D3B-89DF-D89DDEE6CEA3}" type="sibTrans" cxnId="{95E1DD06-6A15-4F78-8ED7-3EE2D5502E78}">
      <dgm:prSet/>
      <dgm:spPr/>
    </dgm:pt>
    <dgm:pt modelId="{C136FE75-B4D4-4A51-95D3-5F70E833AFC4}" type="pres">
      <dgm:prSet presAssocID="{963DE9A7-47FD-4DEE-B7E4-AD85B0E99FB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5EA39A-79B4-429C-8C0A-C2F26184E132}" type="pres">
      <dgm:prSet presAssocID="{4DB24ACB-EA1D-4F7D-BC00-AE8C30456F29}" presName="parentLin" presStyleCnt="0"/>
      <dgm:spPr/>
    </dgm:pt>
    <dgm:pt modelId="{941AEB09-F997-42B5-96B9-8E2CB1F1DA6E}" type="pres">
      <dgm:prSet presAssocID="{4DB24ACB-EA1D-4F7D-BC00-AE8C30456F29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F0E51B6A-0374-433E-85E7-D6A4FB7B3423}" type="pres">
      <dgm:prSet presAssocID="{4DB24ACB-EA1D-4F7D-BC00-AE8C30456F29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5811C-D2B3-4BBC-B68E-982E59ACC4B2}" type="pres">
      <dgm:prSet presAssocID="{4DB24ACB-EA1D-4F7D-BC00-AE8C30456F29}" presName="negativeSpace" presStyleCnt="0"/>
      <dgm:spPr/>
    </dgm:pt>
    <dgm:pt modelId="{AD07D6ED-F6EE-4167-A3F7-DF5598E0BFDA}" type="pres">
      <dgm:prSet presAssocID="{4DB24ACB-EA1D-4F7D-BC00-AE8C30456F29}" presName="childText" presStyleLbl="conFgAcc1" presStyleIdx="0" presStyleCnt="6">
        <dgm:presLayoutVars>
          <dgm:bulletEnabled val="1"/>
        </dgm:presLayoutVars>
      </dgm:prSet>
      <dgm:spPr/>
    </dgm:pt>
    <dgm:pt modelId="{F2C4654C-865C-4092-B6B1-66EA62A637C7}" type="pres">
      <dgm:prSet presAssocID="{B918E46F-5DA1-44EF-B774-18E4E34DEF34}" presName="spaceBetweenRectangles" presStyleCnt="0"/>
      <dgm:spPr/>
    </dgm:pt>
    <dgm:pt modelId="{ED4B6147-2550-4CD0-95D5-E7D1E3342EC3}" type="pres">
      <dgm:prSet presAssocID="{052D7FA4-E189-4B96-AF9F-428BF4C19012}" presName="parentLin" presStyleCnt="0"/>
      <dgm:spPr/>
    </dgm:pt>
    <dgm:pt modelId="{16B17DCB-D228-40B8-A47A-FF0D270F17A0}" type="pres">
      <dgm:prSet presAssocID="{052D7FA4-E189-4B96-AF9F-428BF4C19012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C5B6DF47-83C3-4880-AFB7-126C1889CEBE}" type="pres">
      <dgm:prSet presAssocID="{052D7FA4-E189-4B96-AF9F-428BF4C19012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72A594-A80A-4EF8-9BC6-C173508C49B5}" type="pres">
      <dgm:prSet presAssocID="{052D7FA4-E189-4B96-AF9F-428BF4C19012}" presName="negativeSpace" presStyleCnt="0"/>
      <dgm:spPr/>
    </dgm:pt>
    <dgm:pt modelId="{8B842140-9D87-4ACD-BB44-EE439278A503}" type="pres">
      <dgm:prSet presAssocID="{052D7FA4-E189-4B96-AF9F-428BF4C19012}" presName="childText" presStyleLbl="conFgAcc1" presStyleIdx="1" presStyleCnt="6">
        <dgm:presLayoutVars>
          <dgm:bulletEnabled val="1"/>
        </dgm:presLayoutVars>
      </dgm:prSet>
      <dgm:spPr/>
    </dgm:pt>
    <dgm:pt modelId="{D342C713-ECA8-41A3-8CBA-D8D5AEB7586D}" type="pres">
      <dgm:prSet presAssocID="{C1A951C5-0B0A-4182-A831-9D7B84230E70}" presName="spaceBetweenRectangles" presStyleCnt="0"/>
      <dgm:spPr/>
    </dgm:pt>
    <dgm:pt modelId="{AC018897-534A-49AD-85B1-890C74F751EB}" type="pres">
      <dgm:prSet presAssocID="{ECE1F145-6D17-412E-9BF0-B9658D223C8C}" presName="parentLin" presStyleCnt="0"/>
      <dgm:spPr/>
    </dgm:pt>
    <dgm:pt modelId="{57063BAE-E17A-47E6-AA52-207191CF0D94}" type="pres">
      <dgm:prSet presAssocID="{ECE1F145-6D17-412E-9BF0-B9658D223C8C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5FB5653E-E84A-4021-9A0E-A6437C4AA3B5}" type="pres">
      <dgm:prSet presAssocID="{ECE1F145-6D17-412E-9BF0-B9658D223C8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AB37D5-4858-4E06-8724-C0F575D0D375}" type="pres">
      <dgm:prSet presAssocID="{ECE1F145-6D17-412E-9BF0-B9658D223C8C}" presName="negativeSpace" presStyleCnt="0"/>
      <dgm:spPr/>
    </dgm:pt>
    <dgm:pt modelId="{50963FB9-EE70-4239-AE26-3524EC266D97}" type="pres">
      <dgm:prSet presAssocID="{ECE1F145-6D17-412E-9BF0-B9658D223C8C}" presName="childText" presStyleLbl="conFgAcc1" presStyleIdx="2" presStyleCnt="6">
        <dgm:presLayoutVars>
          <dgm:bulletEnabled val="1"/>
        </dgm:presLayoutVars>
      </dgm:prSet>
      <dgm:spPr/>
    </dgm:pt>
    <dgm:pt modelId="{CE0FB327-7B1D-4F9B-BDDD-3355AC31B55E}" type="pres">
      <dgm:prSet presAssocID="{19233D78-FA8E-452C-A424-D71DDB2D7AAA}" presName="spaceBetweenRectangles" presStyleCnt="0"/>
      <dgm:spPr/>
    </dgm:pt>
    <dgm:pt modelId="{920A7960-3F9F-4E90-A461-2C249CD77434}" type="pres">
      <dgm:prSet presAssocID="{0F20D505-75E2-4CCE-ADB5-DB1B7DCFC303}" presName="parentLin" presStyleCnt="0"/>
      <dgm:spPr/>
    </dgm:pt>
    <dgm:pt modelId="{F7B19B66-04B2-47F5-8BBD-F8DF7ED3D169}" type="pres">
      <dgm:prSet presAssocID="{0F20D505-75E2-4CCE-ADB5-DB1B7DCFC303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7C939FA9-3C92-4899-8668-9E3D6143FA5A}" type="pres">
      <dgm:prSet presAssocID="{0F20D505-75E2-4CCE-ADB5-DB1B7DCFC30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B1E9FE-D4B8-491F-B6B3-71E82B777F91}" type="pres">
      <dgm:prSet presAssocID="{0F20D505-75E2-4CCE-ADB5-DB1B7DCFC303}" presName="negativeSpace" presStyleCnt="0"/>
      <dgm:spPr/>
    </dgm:pt>
    <dgm:pt modelId="{C292F528-77AB-41DD-AFFF-66FCD4BEE3C7}" type="pres">
      <dgm:prSet presAssocID="{0F20D505-75E2-4CCE-ADB5-DB1B7DCFC303}" presName="childText" presStyleLbl="conFgAcc1" presStyleIdx="3" presStyleCnt="6">
        <dgm:presLayoutVars>
          <dgm:bulletEnabled val="1"/>
        </dgm:presLayoutVars>
      </dgm:prSet>
      <dgm:spPr/>
    </dgm:pt>
    <dgm:pt modelId="{051EE280-F444-4B3D-91CA-B47A31FAE151}" type="pres">
      <dgm:prSet presAssocID="{F545ED67-86DA-4EAB-BA63-A050EBDB305F}" presName="spaceBetweenRectangles" presStyleCnt="0"/>
      <dgm:spPr/>
    </dgm:pt>
    <dgm:pt modelId="{A89D65F4-6AC1-4F9C-85B5-A78971292C2E}" type="pres">
      <dgm:prSet presAssocID="{60BFE10D-140B-4A36-9352-7DDD50FBD1D9}" presName="parentLin" presStyleCnt="0"/>
      <dgm:spPr/>
    </dgm:pt>
    <dgm:pt modelId="{904B2172-6F91-44C0-803A-6A7804D30006}" type="pres">
      <dgm:prSet presAssocID="{60BFE10D-140B-4A36-9352-7DDD50FBD1D9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B62D6CA6-A260-41C7-BCD8-7A0A017D170D}" type="pres">
      <dgm:prSet presAssocID="{60BFE10D-140B-4A36-9352-7DDD50FBD1D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38C535-5B7C-4308-8EDF-0A43F6904400}" type="pres">
      <dgm:prSet presAssocID="{60BFE10D-140B-4A36-9352-7DDD50FBD1D9}" presName="negativeSpace" presStyleCnt="0"/>
      <dgm:spPr/>
    </dgm:pt>
    <dgm:pt modelId="{AD3CE22A-AABF-457E-9779-AE3736A7FD11}" type="pres">
      <dgm:prSet presAssocID="{60BFE10D-140B-4A36-9352-7DDD50FBD1D9}" presName="childText" presStyleLbl="conFgAcc1" presStyleIdx="4" presStyleCnt="6">
        <dgm:presLayoutVars>
          <dgm:bulletEnabled val="1"/>
        </dgm:presLayoutVars>
      </dgm:prSet>
      <dgm:spPr/>
    </dgm:pt>
    <dgm:pt modelId="{4513A422-8A4A-43D9-9771-39CB1AEE1D86}" type="pres">
      <dgm:prSet presAssocID="{BE02C9BC-662E-4D3B-89DF-D89DDEE6CEA3}" presName="spaceBetweenRectangles" presStyleCnt="0"/>
      <dgm:spPr/>
    </dgm:pt>
    <dgm:pt modelId="{39331B95-0420-420C-AE1C-CAEF6C3FCC87}" type="pres">
      <dgm:prSet presAssocID="{416110C9-72C7-420E-A328-42977369BDB0}" presName="parentLin" presStyleCnt="0"/>
      <dgm:spPr/>
    </dgm:pt>
    <dgm:pt modelId="{67A53A11-2729-4D3E-ADFF-1E6AC8880CAB}" type="pres">
      <dgm:prSet presAssocID="{416110C9-72C7-420E-A328-42977369BDB0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3538DE69-F13D-4EF1-A0AC-B37C8F146B43}" type="pres">
      <dgm:prSet presAssocID="{416110C9-72C7-420E-A328-42977369BDB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987A9D-BCCE-4383-B8AE-480E2FB3A081}" type="pres">
      <dgm:prSet presAssocID="{416110C9-72C7-420E-A328-42977369BDB0}" presName="negativeSpace" presStyleCnt="0"/>
      <dgm:spPr/>
    </dgm:pt>
    <dgm:pt modelId="{93147A17-7206-45D8-8E4A-AF2E8788FC87}" type="pres">
      <dgm:prSet presAssocID="{416110C9-72C7-420E-A328-42977369BDB0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3915FB6D-703A-4CC3-B957-19BFE905B70F}" srcId="{963DE9A7-47FD-4DEE-B7E4-AD85B0E99FBE}" destId="{4DB24ACB-EA1D-4F7D-BC00-AE8C30456F29}" srcOrd="0" destOrd="0" parTransId="{C7F9585D-39C8-41F8-893B-993B05FE8859}" sibTransId="{B918E46F-5DA1-44EF-B774-18E4E34DEF34}"/>
    <dgm:cxn modelId="{F059989E-A737-4954-AA88-4C22C110CE34}" type="presOf" srcId="{963DE9A7-47FD-4DEE-B7E4-AD85B0E99FBE}" destId="{C136FE75-B4D4-4A51-95D3-5F70E833AFC4}" srcOrd="0" destOrd="0" presId="urn:microsoft.com/office/officeart/2005/8/layout/list1"/>
    <dgm:cxn modelId="{717E160C-942F-4DE3-93BC-C4837C83A165}" type="presOf" srcId="{052D7FA4-E189-4B96-AF9F-428BF4C19012}" destId="{C5B6DF47-83C3-4880-AFB7-126C1889CEBE}" srcOrd="1" destOrd="0" presId="urn:microsoft.com/office/officeart/2005/8/layout/list1"/>
    <dgm:cxn modelId="{95E1DD06-6A15-4F78-8ED7-3EE2D5502E78}" srcId="{963DE9A7-47FD-4DEE-B7E4-AD85B0E99FBE}" destId="{60BFE10D-140B-4A36-9352-7DDD50FBD1D9}" srcOrd="4" destOrd="0" parTransId="{7A431795-237E-44E1-90B0-D127E2E8307E}" sibTransId="{BE02C9BC-662E-4D3B-89DF-D89DDEE6CEA3}"/>
    <dgm:cxn modelId="{457737B1-F845-43CD-BFE4-D16568635C3D}" type="presOf" srcId="{052D7FA4-E189-4B96-AF9F-428BF4C19012}" destId="{16B17DCB-D228-40B8-A47A-FF0D270F17A0}" srcOrd="0" destOrd="0" presId="urn:microsoft.com/office/officeart/2005/8/layout/list1"/>
    <dgm:cxn modelId="{FD428820-B821-4E5F-BA0B-7F11723282C1}" type="presOf" srcId="{ECE1F145-6D17-412E-9BF0-B9658D223C8C}" destId="{57063BAE-E17A-47E6-AA52-207191CF0D94}" srcOrd="0" destOrd="0" presId="urn:microsoft.com/office/officeart/2005/8/layout/list1"/>
    <dgm:cxn modelId="{77859DF5-A1D9-4C3F-BE53-84A4A89B7023}" srcId="{963DE9A7-47FD-4DEE-B7E4-AD85B0E99FBE}" destId="{052D7FA4-E189-4B96-AF9F-428BF4C19012}" srcOrd="1" destOrd="0" parTransId="{C27BFCE4-A3CA-4076-9BCC-AFED1E0249E5}" sibTransId="{C1A951C5-0B0A-4182-A831-9D7B84230E70}"/>
    <dgm:cxn modelId="{714A6BA0-D2B6-4AC6-84C9-8B6E70298728}" srcId="{963DE9A7-47FD-4DEE-B7E4-AD85B0E99FBE}" destId="{416110C9-72C7-420E-A328-42977369BDB0}" srcOrd="5" destOrd="0" parTransId="{49B76F45-8785-491D-A7C6-969828CDA867}" sibTransId="{75653FE2-C386-4CCE-A091-2900191892B4}"/>
    <dgm:cxn modelId="{562AA99B-D74D-4E0D-827B-2255314B4372}" type="presOf" srcId="{416110C9-72C7-420E-A328-42977369BDB0}" destId="{3538DE69-F13D-4EF1-A0AC-B37C8F146B43}" srcOrd="1" destOrd="0" presId="urn:microsoft.com/office/officeart/2005/8/layout/list1"/>
    <dgm:cxn modelId="{D2ED7363-5B6B-48C0-BBFC-5E1091294C70}" srcId="{963DE9A7-47FD-4DEE-B7E4-AD85B0E99FBE}" destId="{ECE1F145-6D17-412E-9BF0-B9658D223C8C}" srcOrd="2" destOrd="0" parTransId="{62147777-4718-436B-8BF8-DEC55CE8ED75}" sibTransId="{19233D78-FA8E-452C-A424-D71DDB2D7AAA}"/>
    <dgm:cxn modelId="{B5BBA426-A357-4C35-B7BC-0DD100727467}" type="presOf" srcId="{0F20D505-75E2-4CCE-ADB5-DB1B7DCFC303}" destId="{F7B19B66-04B2-47F5-8BBD-F8DF7ED3D169}" srcOrd="0" destOrd="0" presId="urn:microsoft.com/office/officeart/2005/8/layout/list1"/>
    <dgm:cxn modelId="{9A92CC4F-ECE7-4A52-9FDC-751593A75C51}" type="presOf" srcId="{60BFE10D-140B-4A36-9352-7DDD50FBD1D9}" destId="{B62D6CA6-A260-41C7-BCD8-7A0A017D170D}" srcOrd="1" destOrd="0" presId="urn:microsoft.com/office/officeart/2005/8/layout/list1"/>
    <dgm:cxn modelId="{68BA2872-3D2A-4DDF-920E-E909524BD74E}" type="presOf" srcId="{4DB24ACB-EA1D-4F7D-BC00-AE8C30456F29}" destId="{F0E51B6A-0374-433E-85E7-D6A4FB7B3423}" srcOrd="1" destOrd="0" presId="urn:microsoft.com/office/officeart/2005/8/layout/list1"/>
    <dgm:cxn modelId="{2525DE1E-AFF4-48E2-BC99-60621BB6ADAB}" type="presOf" srcId="{4DB24ACB-EA1D-4F7D-BC00-AE8C30456F29}" destId="{941AEB09-F997-42B5-96B9-8E2CB1F1DA6E}" srcOrd="0" destOrd="0" presId="urn:microsoft.com/office/officeart/2005/8/layout/list1"/>
    <dgm:cxn modelId="{9A58BFB5-7DDC-4735-93C9-417C6451D547}" srcId="{963DE9A7-47FD-4DEE-B7E4-AD85B0E99FBE}" destId="{0F20D505-75E2-4CCE-ADB5-DB1B7DCFC303}" srcOrd="3" destOrd="0" parTransId="{DA1C1CF1-3195-4646-ACB8-8F3B62E8E2D6}" sibTransId="{F545ED67-86DA-4EAB-BA63-A050EBDB305F}"/>
    <dgm:cxn modelId="{DC623F81-DDC6-4536-BFFE-721ED82E31EF}" type="presOf" srcId="{60BFE10D-140B-4A36-9352-7DDD50FBD1D9}" destId="{904B2172-6F91-44C0-803A-6A7804D30006}" srcOrd="0" destOrd="0" presId="urn:microsoft.com/office/officeart/2005/8/layout/list1"/>
    <dgm:cxn modelId="{3F6591A2-EA39-457D-8C69-84C8C4450A43}" type="presOf" srcId="{0F20D505-75E2-4CCE-ADB5-DB1B7DCFC303}" destId="{7C939FA9-3C92-4899-8668-9E3D6143FA5A}" srcOrd="1" destOrd="0" presId="urn:microsoft.com/office/officeart/2005/8/layout/list1"/>
    <dgm:cxn modelId="{10DD25DD-AD94-47D6-8756-D34B60FD718E}" type="presOf" srcId="{416110C9-72C7-420E-A328-42977369BDB0}" destId="{67A53A11-2729-4D3E-ADFF-1E6AC8880CAB}" srcOrd="0" destOrd="0" presId="urn:microsoft.com/office/officeart/2005/8/layout/list1"/>
    <dgm:cxn modelId="{92F4900C-133F-4AEA-B0DC-43E328DC1DE9}" type="presOf" srcId="{ECE1F145-6D17-412E-9BF0-B9658D223C8C}" destId="{5FB5653E-E84A-4021-9A0E-A6437C4AA3B5}" srcOrd="1" destOrd="0" presId="urn:microsoft.com/office/officeart/2005/8/layout/list1"/>
    <dgm:cxn modelId="{87A7A05B-1C17-4A91-8E17-76514585FF33}" type="presParOf" srcId="{C136FE75-B4D4-4A51-95D3-5F70E833AFC4}" destId="{3C5EA39A-79B4-429C-8C0A-C2F26184E132}" srcOrd="0" destOrd="0" presId="urn:microsoft.com/office/officeart/2005/8/layout/list1"/>
    <dgm:cxn modelId="{2DD2DB93-F883-424C-B84B-B151FEE5C790}" type="presParOf" srcId="{3C5EA39A-79B4-429C-8C0A-C2F26184E132}" destId="{941AEB09-F997-42B5-96B9-8E2CB1F1DA6E}" srcOrd="0" destOrd="0" presId="urn:microsoft.com/office/officeart/2005/8/layout/list1"/>
    <dgm:cxn modelId="{578E9214-DCC0-4C11-8362-0EF3A920E7A2}" type="presParOf" srcId="{3C5EA39A-79B4-429C-8C0A-C2F26184E132}" destId="{F0E51B6A-0374-433E-85E7-D6A4FB7B3423}" srcOrd="1" destOrd="0" presId="urn:microsoft.com/office/officeart/2005/8/layout/list1"/>
    <dgm:cxn modelId="{66741B8F-8DC8-4362-AE3B-6854C96F70A1}" type="presParOf" srcId="{C136FE75-B4D4-4A51-95D3-5F70E833AFC4}" destId="{91C5811C-D2B3-4BBC-B68E-982E59ACC4B2}" srcOrd="1" destOrd="0" presId="urn:microsoft.com/office/officeart/2005/8/layout/list1"/>
    <dgm:cxn modelId="{AC605B1C-73BE-4B60-8B54-A4D5FAE86E95}" type="presParOf" srcId="{C136FE75-B4D4-4A51-95D3-5F70E833AFC4}" destId="{AD07D6ED-F6EE-4167-A3F7-DF5598E0BFDA}" srcOrd="2" destOrd="0" presId="urn:microsoft.com/office/officeart/2005/8/layout/list1"/>
    <dgm:cxn modelId="{687B206E-D8B3-4677-8BA1-57004F6A19D0}" type="presParOf" srcId="{C136FE75-B4D4-4A51-95D3-5F70E833AFC4}" destId="{F2C4654C-865C-4092-B6B1-66EA62A637C7}" srcOrd="3" destOrd="0" presId="urn:microsoft.com/office/officeart/2005/8/layout/list1"/>
    <dgm:cxn modelId="{E3573FA1-A8FB-41F8-90CE-0415761EDE3F}" type="presParOf" srcId="{C136FE75-B4D4-4A51-95D3-5F70E833AFC4}" destId="{ED4B6147-2550-4CD0-95D5-E7D1E3342EC3}" srcOrd="4" destOrd="0" presId="urn:microsoft.com/office/officeart/2005/8/layout/list1"/>
    <dgm:cxn modelId="{78344867-03EB-4DD4-B6D0-33AFE6ADDDEA}" type="presParOf" srcId="{ED4B6147-2550-4CD0-95D5-E7D1E3342EC3}" destId="{16B17DCB-D228-40B8-A47A-FF0D270F17A0}" srcOrd="0" destOrd="0" presId="urn:microsoft.com/office/officeart/2005/8/layout/list1"/>
    <dgm:cxn modelId="{1A647CFD-0068-4F14-B756-39897E7BD633}" type="presParOf" srcId="{ED4B6147-2550-4CD0-95D5-E7D1E3342EC3}" destId="{C5B6DF47-83C3-4880-AFB7-126C1889CEBE}" srcOrd="1" destOrd="0" presId="urn:microsoft.com/office/officeart/2005/8/layout/list1"/>
    <dgm:cxn modelId="{7F73EF0B-DE17-4DC1-8771-565272756B74}" type="presParOf" srcId="{C136FE75-B4D4-4A51-95D3-5F70E833AFC4}" destId="{FB72A594-A80A-4EF8-9BC6-C173508C49B5}" srcOrd="5" destOrd="0" presId="urn:microsoft.com/office/officeart/2005/8/layout/list1"/>
    <dgm:cxn modelId="{C2CB7C5E-C7E5-480D-8956-DBCEA52645CC}" type="presParOf" srcId="{C136FE75-B4D4-4A51-95D3-5F70E833AFC4}" destId="{8B842140-9D87-4ACD-BB44-EE439278A503}" srcOrd="6" destOrd="0" presId="urn:microsoft.com/office/officeart/2005/8/layout/list1"/>
    <dgm:cxn modelId="{DF389BB7-59AD-4870-81BB-2F1A886A8B78}" type="presParOf" srcId="{C136FE75-B4D4-4A51-95D3-5F70E833AFC4}" destId="{D342C713-ECA8-41A3-8CBA-D8D5AEB7586D}" srcOrd="7" destOrd="0" presId="urn:microsoft.com/office/officeart/2005/8/layout/list1"/>
    <dgm:cxn modelId="{2AD1001F-7703-4AAA-8498-3D2465B10535}" type="presParOf" srcId="{C136FE75-B4D4-4A51-95D3-5F70E833AFC4}" destId="{AC018897-534A-49AD-85B1-890C74F751EB}" srcOrd="8" destOrd="0" presId="urn:microsoft.com/office/officeart/2005/8/layout/list1"/>
    <dgm:cxn modelId="{4416D141-7D0E-4B2E-A6B5-84F0A1873CC4}" type="presParOf" srcId="{AC018897-534A-49AD-85B1-890C74F751EB}" destId="{57063BAE-E17A-47E6-AA52-207191CF0D94}" srcOrd="0" destOrd="0" presId="urn:microsoft.com/office/officeart/2005/8/layout/list1"/>
    <dgm:cxn modelId="{927D8CC1-A593-459B-9C5D-96B6DFDEB094}" type="presParOf" srcId="{AC018897-534A-49AD-85B1-890C74F751EB}" destId="{5FB5653E-E84A-4021-9A0E-A6437C4AA3B5}" srcOrd="1" destOrd="0" presId="urn:microsoft.com/office/officeart/2005/8/layout/list1"/>
    <dgm:cxn modelId="{28095624-6041-4160-8067-75668E0C3239}" type="presParOf" srcId="{C136FE75-B4D4-4A51-95D3-5F70E833AFC4}" destId="{DAAB37D5-4858-4E06-8724-C0F575D0D375}" srcOrd="9" destOrd="0" presId="urn:microsoft.com/office/officeart/2005/8/layout/list1"/>
    <dgm:cxn modelId="{CE5251AC-041A-4C3A-8301-F417353B975C}" type="presParOf" srcId="{C136FE75-B4D4-4A51-95D3-5F70E833AFC4}" destId="{50963FB9-EE70-4239-AE26-3524EC266D97}" srcOrd="10" destOrd="0" presId="urn:microsoft.com/office/officeart/2005/8/layout/list1"/>
    <dgm:cxn modelId="{9A083B83-8CF1-4E38-A100-1091F02990D6}" type="presParOf" srcId="{C136FE75-B4D4-4A51-95D3-5F70E833AFC4}" destId="{CE0FB327-7B1D-4F9B-BDDD-3355AC31B55E}" srcOrd="11" destOrd="0" presId="urn:microsoft.com/office/officeart/2005/8/layout/list1"/>
    <dgm:cxn modelId="{096B2C92-BA17-409E-A98B-6BF97B9EB1DD}" type="presParOf" srcId="{C136FE75-B4D4-4A51-95D3-5F70E833AFC4}" destId="{920A7960-3F9F-4E90-A461-2C249CD77434}" srcOrd="12" destOrd="0" presId="urn:microsoft.com/office/officeart/2005/8/layout/list1"/>
    <dgm:cxn modelId="{CCF4B428-70D0-49B7-AFC3-E8F43513EAFE}" type="presParOf" srcId="{920A7960-3F9F-4E90-A461-2C249CD77434}" destId="{F7B19B66-04B2-47F5-8BBD-F8DF7ED3D169}" srcOrd="0" destOrd="0" presId="urn:microsoft.com/office/officeart/2005/8/layout/list1"/>
    <dgm:cxn modelId="{6663AB42-FC49-497A-A289-52C977DD8975}" type="presParOf" srcId="{920A7960-3F9F-4E90-A461-2C249CD77434}" destId="{7C939FA9-3C92-4899-8668-9E3D6143FA5A}" srcOrd="1" destOrd="0" presId="urn:microsoft.com/office/officeart/2005/8/layout/list1"/>
    <dgm:cxn modelId="{3CDEEEED-3C05-425A-83BB-DBDEFA7A647C}" type="presParOf" srcId="{C136FE75-B4D4-4A51-95D3-5F70E833AFC4}" destId="{21B1E9FE-D4B8-491F-B6B3-71E82B777F91}" srcOrd="13" destOrd="0" presId="urn:microsoft.com/office/officeart/2005/8/layout/list1"/>
    <dgm:cxn modelId="{F2F6387A-2D07-460D-8434-D5172815C141}" type="presParOf" srcId="{C136FE75-B4D4-4A51-95D3-5F70E833AFC4}" destId="{C292F528-77AB-41DD-AFFF-66FCD4BEE3C7}" srcOrd="14" destOrd="0" presId="urn:microsoft.com/office/officeart/2005/8/layout/list1"/>
    <dgm:cxn modelId="{938D3F8B-23BB-4945-9DF2-9703F5699325}" type="presParOf" srcId="{C136FE75-B4D4-4A51-95D3-5F70E833AFC4}" destId="{051EE280-F444-4B3D-91CA-B47A31FAE151}" srcOrd="15" destOrd="0" presId="urn:microsoft.com/office/officeart/2005/8/layout/list1"/>
    <dgm:cxn modelId="{94E292B9-9800-459B-B40D-57294C53884D}" type="presParOf" srcId="{C136FE75-B4D4-4A51-95D3-5F70E833AFC4}" destId="{A89D65F4-6AC1-4F9C-85B5-A78971292C2E}" srcOrd="16" destOrd="0" presId="urn:microsoft.com/office/officeart/2005/8/layout/list1"/>
    <dgm:cxn modelId="{EF019190-53E3-49FB-B2FA-73F1F32D835A}" type="presParOf" srcId="{A89D65F4-6AC1-4F9C-85B5-A78971292C2E}" destId="{904B2172-6F91-44C0-803A-6A7804D30006}" srcOrd="0" destOrd="0" presId="urn:microsoft.com/office/officeart/2005/8/layout/list1"/>
    <dgm:cxn modelId="{04F164D9-2F41-4F72-A2E5-E914053E5BE2}" type="presParOf" srcId="{A89D65F4-6AC1-4F9C-85B5-A78971292C2E}" destId="{B62D6CA6-A260-41C7-BCD8-7A0A017D170D}" srcOrd="1" destOrd="0" presId="urn:microsoft.com/office/officeart/2005/8/layout/list1"/>
    <dgm:cxn modelId="{350C602A-AA57-4167-9E81-76DE111D9FA1}" type="presParOf" srcId="{C136FE75-B4D4-4A51-95D3-5F70E833AFC4}" destId="{0F38C535-5B7C-4308-8EDF-0A43F6904400}" srcOrd="17" destOrd="0" presId="urn:microsoft.com/office/officeart/2005/8/layout/list1"/>
    <dgm:cxn modelId="{4D1DA2C3-5B4E-4702-8427-BFE40325B7E8}" type="presParOf" srcId="{C136FE75-B4D4-4A51-95D3-5F70E833AFC4}" destId="{AD3CE22A-AABF-457E-9779-AE3736A7FD11}" srcOrd="18" destOrd="0" presId="urn:microsoft.com/office/officeart/2005/8/layout/list1"/>
    <dgm:cxn modelId="{9385E306-A9ED-48C0-9670-EB6952455A1E}" type="presParOf" srcId="{C136FE75-B4D4-4A51-95D3-5F70E833AFC4}" destId="{4513A422-8A4A-43D9-9771-39CB1AEE1D86}" srcOrd="19" destOrd="0" presId="urn:microsoft.com/office/officeart/2005/8/layout/list1"/>
    <dgm:cxn modelId="{3C60E9AF-D43F-445D-A780-5589ADB85455}" type="presParOf" srcId="{C136FE75-B4D4-4A51-95D3-5F70E833AFC4}" destId="{39331B95-0420-420C-AE1C-CAEF6C3FCC87}" srcOrd="20" destOrd="0" presId="urn:microsoft.com/office/officeart/2005/8/layout/list1"/>
    <dgm:cxn modelId="{AAFC7FC8-811E-4D84-923E-A9A1548F7543}" type="presParOf" srcId="{39331B95-0420-420C-AE1C-CAEF6C3FCC87}" destId="{67A53A11-2729-4D3E-ADFF-1E6AC8880CAB}" srcOrd="0" destOrd="0" presId="urn:microsoft.com/office/officeart/2005/8/layout/list1"/>
    <dgm:cxn modelId="{25AC4659-49FF-4840-81BF-ADDC200883DD}" type="presParOf" srcId="{39331B95-0420-420C-AE1C-CAEF6C3FCC87}" destId="{3538DE69-F13D-4EF1-A0AC-B37C8F146B43}" srcOrd="1" destOrd="0" presId="urn:microsoft.com/office/officeart/2005/8/layout/list1"/>
    <dgm:cxn modelId="{05FD941C-B902-4894-B2B9-A734AD8F92A8}" type="presParOf" srcId="{C136FE75-B4D4-4A51-95D3-5F70E833AFC4}" destId="{F6987A9D-BCCE-4383-B8AE-480E2FB3A081}" srcOrd="21" destOrd="0" presId="urn:microsoft.com/office/officeart/2005/8/layout/list1"/>
    <dgm:cxn modelId="{96E15ADB-A5F5-47D3-9B95-BAC23DCEE399}" type="presParOf" srcId="{C136FE75-B4D4-4A51-95D3-5F70E833AFC4}" destId="{93147A17-7206-45D8-8E4A-AF2E8788FC87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BBF5448-3C09-436C-A96A-DB43D080A6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62AB91-6832-4B6E-865A-5D326CBBF35E}">
      <dgm:prSet phldrT="[Text]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3229478E-827E-402E-BD55-F4B1220C7207}" type="parTrans" cxnId="{16EEA9FE-2623-474F-BF92-4D765D4AA018}">
      <dgm:prSet/>
      <dgm:spPr/>
      <dgm:t>
        <a:bodyPr/>
        <a:lstStyle/>
        <a:p>
          <a:endParaRPr lang="en-US"/>
        </a:p>
      </dgm:t>
    </dgm:pt>
    <dgm:pt modelId="{A4F8966E-AE27-4201-B33B-080867677392}" type="sibTrans" cxnId="{16EEA9FE-2623-474F-BF92-4D765D4AA018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C68C820A-02F1-4698-8ECB-A28EF2EDD077}">
          <dgm:prSet phldrT="[Text]" custT="1"/>
          <dgm:spPr/>
          <dgm:t>
            <a:bodyPr/>
            <a:lstStyle/>
            <a:p>
              <a:r>
                <a:rPr lang="en-US" sz="2400" dirty="0" smtClean="0"/>
                <a:t>Due to technical </a:t>
              </a:r>
              <a:r>
                <a:rPr lang="en-US" sz="2400" dirty="0" smtClean="0"/>
                <a:t>constraints </a:t>
              </a:r>
              <a:r>
                <a:rPr lang="en-US" sz="2400" dirty="0" smtClean="0"/>
                <a:t>of </a:t>
              </a:r>
              <a:r>
                <a:rPr lang="en-US" sz="2400" dirty="0" smtClean="0"/>
                <a:t>ATLAS </a:t>
              </a:r>
              <a:r>
                <a:rPr lang="en-US" sz="2400" dirty="0" smtClean="0"/>
                <a:t>detector not all regions detectable</a:t>
              </a:r>
              <a14:m>
                <m:oMath xmlns:m="http://schemas.openxmlformats.org/officeDocument/2006/math">
                  <m:r>
                    <a:rPr lang="en-US" sz="2400" b="0" i="0" smtClean="0">
                      <a:latin typeface="Cambria Math"/>
                    </a:rPr>
                    <m:t> </m:t>
                  </m:r>
                  <m:r>
                    <a:rPr lang="en-US" sz="2400" b="0" i="1" smtClean="0">
                      <a:latin typeface="Cambria Math"/>
                    </a:rPr>
                    <m:t>→</m:t>
                  </m:r>
                </m:oMath>
              </a14:m>
              <a:r>
                <a:rPr lang="en-US" sz="2400" dirty="0" smtClean="0"/>
                <a:t> acceptance region/acceptance calculation</a:t>
              </a:r>
              <a:endParaRPr lang="en-US" sz="2400" dirty="0"/>
            </a:p>
          </dgm:t>
        </dgm:pt>
      </mc:Choice>
      <mc:Fallback>
        <dgm:pt modelId="{C68C820A-02F1-4698-8ECB-A28EF2EDD077}">
          <dgm:prSet phldrT="[Text]" custT="1"/>
          <dgm:spPr/>
          <dgm:t>
            <a:bodyPr/>
            <a:lstStyle/>
            <a:p>
              <a:r>
                <a:rPr lang="en-US" sz="2400" dirty="0" smtClean="0"/>
                <a:t>Due to technical </a:t>
              </a:r>
              <a:r>
                <a:rPr lang="en-US" sz="2400" dirty="0" smtClean="0"/>
                <a:t>constraints </a:t>
              </a:r>
              <a:r>
                <a:rPr lang="en-US" sz="2400" dirty="0" smtClean="0"/>
                <a:t>of </a:t>
              </a:r>
              <a:r>
                <a:rPr lang="en-US" sz="2400" dirty="0" smtClean="0"/>
                <a:t>ATLAS </a:t>
              </a:r>
              <a:r>
                <a:rPr lang="en-US" sz="2400" dirty="0" smtClean="0"/>
                <a:t>detector not all regions detectable</a:t>
              </a:r>
              <a:r>
                <a:rPr lang="en-US" sz="2400" b="0" i="0" smtClean="0">
                  <a:latin typeface="Cambria Math"/>
                </a:rPr>
                <a:t> →</a:t>
              </a:r>
              <a:r>
                <a:rPr lang="en-US" sz="2400" dirty="0" smtClean="0"/>
                <a:t> acceptance region/acceptance calculation</a:t>
              </a:r>
              <a:endParaRPr lang="en-US" sz="2400" dirty="0"/>
            </a:p>
          </dgm:t>
        </dgm:pt>
      </mc:Fallback>
    </mc:AlternateContent>
    <dgm:pt modelId="{AADD5A52-827F-4E78-9992-EDB005B7C7F5}" type="parTrans" cxnId="{CC5CF88E-16C1-4716-84BF-F5F0BF9DD534}">
      <dgm:prSet/>
      <dgm:spPr/>
      <dgm:t>
        <a:bodyPr/>
        <a:lstStyle/>
        <a:p>
          <a:endParaRPr lang="en-US"/>
        </a:p>
      </dgm:t>
    </dgm:pt>
    <dgm:pt modelId="{95702496-D5F9-4659-9ADD-85510B37024F}" type="sibTrans" cxnId="{CC5CF88E-16C1-4716-84BF-F5F0BF9DD534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D9DEBA77-89F4-4675-9811-F469DB8707D2}">
          <dgm:prSet phldrT="[Text]" custT="1"/>
          <dgm:spPr/>
          <dgm:t>
            <a:bodyPr/>
            <a:lstStyle/>
            <a:p>
              <a:r>
                <a:rPr lang="en-US" sz="2400" dirty="0" smtClean="0"/>
                <a:t>20 </a:t>
              </a:r>
              <a:r>
                <a:rPr lang="en-US" sz="2400" dirty="0" err="1" smtClean="0"/>
                <a:t>GeV</a:t>
              </a:r>
              <a:r>
                <a:rPr lang="en-US" sz="2400" dirty="0" smtClean="0"/>
                <a:t> </a:t>
              </a:r>
              <a:r>
                <a:rPr lang="en-US" sz="2400" dirty="0" smtClean="0"/>
                <a:t>&lt;</a:t>
              </a:r>
              <a14:m>
                <m:oMath xmlns:m="http://schemas.openxmlformats.org/officeDocument/2006/math">
                  <m:r>
                    <a:rPr lang="en-US" sz="2400" b="0" i="0" smtClean="0">
                      <a:latin typeface="Cambria Math"/>
                    </a:rPr>
                    <m:t> </m:t>
                  </m:r>
                  <m:sSub>
                    <m:sSubPr>
                      <m:ctrlPr>
                        <a:rPr lang="en-US" sz="2400" b="0" i="1" smtClean="0">
                          <a:latin typeface="Cambria Math"/>
                        </a:rPr>
                      </m:ctrlPr>
                    </m:sSubPr>
                    <m:e>
                      <m:r>
                        <a:rPr lang="en-US" sz="2400" b="0" i="1" smtClean="0">
                          <a:latin typeface="Cambria Math"/>
                        </a:rPr>
                        <m:t>𝑝</m:t>
                      </m:r>
                    </m:e>
                    <m:sub>
                      <m:r>
                        <a:rPr lang="en-US" sz="2400" b="0" i="1" smtClean="0">
                          <a:latin typeface="Cambria Math"/>
                        </a:rPr>
                        <m:t>𝑇</m:t>
                      </m:r>
                    </m:sub>
                  </m:sSub>
                  <m:d>
                    <m:dPr>
                      <m:ctrlPr>
                        <a:rPr lang="en-US" sz="2400" b="0" i="1" smtClean="0">
                          <a:latin typeface="Cambria Math"/>
                        </a:rPr>
                      </m:ctrlPr>
                    </m:dPr>
                    <m:e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𝜏</m:t>
                      </m:r>
                    </m:e>
                  </m:d>
                  <m:r>
                    <a:rPr lang="en-US" sz="2400" b="0" i="1" smtClean="0">
                      <a:latin typeface="Cambria Math"/>
                      <a:ea typeface="Cambria Math"/>
                    </a:rPr>
                    <m:t> </m:t>
                  </m:r>
                </m:oMath>
              </a14:m>
              <a:r>
                <a:rPr lang="en-US" sz="2400" dirty="0" smtClean="0"/>
                <a:t>&lt; 60 </a:t>
              </a:r>
              <a:r>
                <a:rPr lang="en-US" sz="2400" dirty="0" smtClean="0"/>
                <a:t>GeV</a:t>
              </a:r>
              <a:endParaRPr lang="en-US" sz="2400" dirty="0"/>
            </a:p>
          </dgm:t>
        </dgm:pt>
      </mc:Choice>
      <mc:Fallback>
        <dgm:pt modelId="{D9DEBA77-89F4-4675-9811-F469DB8707D2}">
          <dgm:prSet phldrT="[Text]" custT="1"/>
          <dgm:spPr/>
          <dgm:t>
            <a:bodyPr/>
            <a:lstStyle/>
            <a:p>
              <a:r>
                <a:rPr lang="en-US" sz="2400" dirty="0" smtClean="0"/>
                <a:t>20 </a:t>
              </a:r>
              <a:r>
                <a:rPr lang="en-US" sz="2400" dirty="0" err="1" smtClean="0"/>
                <a:t>GeV</a:t>
              </a:r>
              <a:r>
                <a:rPr lang="en-US" sz="2400" dirty="0" smtClean="0"/>
                <a:t> </a:t>
              </a:r>
              <a:r>
                <a:rPr lang="en-US" sz="2400" dirty="0" smtClean="0"/>
                <a:t>&lt;</a:t>
              </a:r>
              <a:r>
                <a:rPr lang="en-US" sz="2400" b="0" i="0" smtClean="0">
                  <a:latin typeface="Cambria Math"/>
                </a:rPr>
                <a:t> 𝑝_𝑇 (</a:t>
              </a:r>
              <a:r>
                <a:rPr lang="en-US" sz="2400" b="0" i="0" smtClean="0">
                  <a:latin typeface="Cambria Math"/>
                  <a:ea typeface="Cambria Math"/>
                </a:rPr>
                <a:t>𝜏)</a:t>
              </a:r>
              <a:r>
                <a:rPr lang="en-US" sz="2400" b="0" i="0" smtClean="0">
                  <a:latin typeface="Cambria Math"/>
                  <a:ea typeface="Cambria Math"/>
                </a:rPr>
                <a:t>  </a:t>
              </a:r>
              <a:r>
                <a:rPr lang="en-US" sz="2400" dirty="0" smtClean="0"/>
                <a:t>&lt; 60 </a:t>
              </a:r>
              <a:r>
                <a:rPr lang="en-US" sz="2400" dirty="0" smtClean="0"/>
                <a:t>GeV</a:t>
              </a:r>
              <a:endParaRPr lang="en-US" sz="2400" dirty="0"/>
            </a:p>
          </dgm:t>
        </dgm:pt>
      </mc:Fallback>
    </mc:AlternateContent>
    <dgm:pt modelId="{0E788142-061D-4DF5-8398-A3AA9A0027B7}" type="parTrans" cxnId="{3C192A1B-A20F-48FE-910E-6A326B86F062}">
      <dgm:prSet/>
      <dgm:spPr/>
      <dgm:t>
        <a:bodyPr/>
        <a:lstStyle/>
        <a:p>
          <a:endParaRPr lang="en-US"/>
        </a:p>
      </dgm:t>
    </dgm:pt>
    <dgm:pt modelId="{3DF450C9-B080-4C9E-8C65-05930680474D}" type="sibTrans" cxnId="{3C192A1B-A20F-48FE-910E-6A326B86F062}">
      <dgm:prSet/>
      <dgm:spPr/>
      <dgm:t>
        <a:bodyPr/>
        <a:lstStyle/>
        <a:p>
          <a:endParaRPr lang="en-US"/>
        </a:p>
      </dgm:t>
    </dgm:pt>
    <dgm:pt modelId="{E77B3A14-9029-481E-BCA4-18D28ACF173C}">
      <dgm:prSet phldrT="[Text]" custT="1"/>
      <dgm:spPr/>
      <dgm:t>
        <a:bodyPr/>
        <a:lstStyle/>
        <a:p>
          <a:r>
            <a:rPr lang="en-US" sz="2400" dirty="0" smtClean="0"/>
            <a:t>Repeat this acceptance calculation independently from </a:t>
          </a:r>
          <a:r>
            <a:rPr lang="en-US" sz="2400" dirty="0" smtClean="0"/>
            <a:t>ATLAS </a:t>
          </a:r>
          <a:r>
            <a:rPr lang="en-US" sz="2400" dirty="0" smtClean="0"/>
            <a:t>using following </a:t>
          </a:r>
          <a:r>
            <a:rPr lang="en-US" sz="2400" dirty="0" smtClean="0"/>
            <a:t>cuts on generator level:</a:t>
          </a:r>
          <a:endParaRPr lang="en-US" sz="2400" dirty="0"/>
        </a:p>
      </dgm:t>
    </dgm:pt>
    <dgm:pt modelId="{839EDACB-240E-49C9-9D2D-FC665A042EDC}" type="parTrans" cxnId="{DCA4886E-F366-4E17-9BC2-DE7B6A49A97B}">
      <dgm:prSet/>
      <dgm:spPr/>
      <dgm:t>
        <a:bodyPr/>
        <a:lstStyle/>
        <a:p>
          <a:endParaRPr lang="en-US"/>
        </a:p>
      </dgm:t>
    </dgm:pt>
    <dgm:pt modelId="{224F0AB9-601B-4A6C-864F-C750C3461EEC}" type="sibTrans" cxnId="{DCA4886E-F366-4E17-9BC2-DE7B6A49A97B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FA9A0883-A72B-4194-A434-BC97CB8D5F52}">
          <dgm:prSet phldrT="[Text]" custT="1"/>
          <dgm:spPr/>
          <dgm:t>
            <a:bodyPr/>
            <a:lstStyle/>
            <a:p>
              <a:r>
                <a:rPr lang="en-US" sz="2400" dirty="0" smtClean="0"/>
                <a:t>1.3 &lt;| </a:t>
              </a:r>
              <a:r>
                <a:rPr lang="el-GR" sz="2400" dirty="0" smtClean="0">
                  <a:latin typeface="Cambria Math"/>
                  <a:ea typeface="Cambria Math"/>
                </a:rPr>
                <a:t>η</a:t>
              </a:r>
              <a14:m>
                <m:oMath xmlns:m="http://schemas.openxmlformats.org/officeDocument/2006/math">
                  <m:r>
                    <a:rPr lang="en-US" sz="2400" b="0" i="0" smtClean="0">
                      <a:latin typeface="Cambria Math"/>
                      <a:ea typeface="Cambria Math"/>
                    </a:rPr>
                    <m:t>(</m:t>
                  </m:r>
                  <m:r>
                    <a:rPr lang="en-US" sz="2400" i="1" smtClean="0">
                      <a:latin typeface="Cambria Math"/>
                      <a:ea typeface="Cambria Math"/>
                    </a:rPr>
                    <m:t>𝜏</m:t>
                  </m:r>
                  <m:r>
                    <a:rPr lang="en-US" sz="2400" b="0" i="1" smtClean="0">
                      <a:latin typeface="Cambria Math"/>
                      <a:ea typeface="Cambria Math"/>
                    </a:rPr>
                    <m:t>)</m:t>
                  </m:r>
                </m:oMath>
              </a14:m>
              <a:r>
                <a:rPr lang="en-US" sz="2400" dirty="0" smtClean="0"/>
                <a:t>|</a:t>
              </a:r>
              <a:r>
                <a:rPr lang="en-US" sz="2400" dirty="0" smtClean="0"/>
                <a:t> </a:t>
              </a:r>
              <a:r>
                <a:rPr lang="en-US" sz="2400" dirty="0" smtClean="0"/>
                <a:t>&lt;</a:t>
              </a:r>
              <a:r>
                <a:rPr lang="en-US" sz="2400" dirty="0" smtClean="0"/>
                <a:t> </a:t>
              </a:r>
              <a:r>
                <a:rPr lang="en-US" sz="2400" dirty="0" smtClean="0"/>
                <a:t>1.7 and | </a:t>
              </a:r>
              <a:r>
                <a:rPr lang="el-GR" sz="2400" dirty="0" smtClean="0">
                  <a:latin typeface="Cambria Math"/>
                  <a:ea typeface="Cambria Math"/>
                </a:rPr>
                <a:t>η</a:t>
              </a:r>
              <a14:m>
                <m:oMath xmlns:m="http://schemas.openxmlformats.org/officeDocument/2006/math">
                  <m:r>
                    <a:rPr lang="en-US" sz="2400" b="0" i="0" smtClean="0">
                      <a:latin typeface="Cambria Math"/>
                      <a:ea typeface="Cambria Math"/>
                    </a:rPr>
                    <m:t>(</m:t>
                  </m:r>
                  <m:r>
                    <a:rPr lang="en-US" sz="2400" i="1" smtClean="0">
                      <a:latin typeface="Cambria Math"/>
                      <a:ea typeface="Cambria Math"/>
                    </a:rPr>
                    <m:t>𝜏</m:t>
                  </m:r>
                  <m:r>
                    <a:rPr lang="en-US" sz="2400" b="0" i="1" smtClean="0">
                      <a:latin typeface="Cambria Math"/>
                      <a:ea typeface="Cambria Math"/>
                    </a:rPr>
                    <m:t>)</m:t>
                  </m:r>
                </m:oMath>
              </a14:m>
              <a:r>
                <a:rPr lang="en-US" sz="2400" dirty="0" smtClean="0"/>
                <a:t>|</a:t>
              </a:r>
              <a:r>
                <a:rPr lang="en-US" sz="2400" dirty="0" smtClean="0"/>
                <a:t> </a:t>
              </a:r>
              <a:r>
                <a:rPr lang="en-US" sz="2400" dirty="0" smtClean="0"/>
                <a:t>&lt;</a:t>
              </a:r>
              <a:r>
                <a:rPr lang="en-US" sz="2400" dirty="0" smtClean="0"/>
                <a:t> </a:t>
              </a:r>
              <a:r>
                <a:rPr lang="en-US" sz="2400" dirty="0" smtClean="0"/>
                <a:t>2.5</a:t>
              </a:r>
              <a:endParaRPr lang="en-US" sz="2400" dirty="0"/>
            </a:p>
          </dgm:t>
        </dgm:pt>
      </mc:Choice>
      <mc:Fallback>
        <dgm:pt modelId="{FA9A0883-A72B-4194-A434-BC97CB8D5F52}">
          <dgm:prSet phldrT="[Text]" custT="1"/>
          <dgm:spPr/>
          <dgm:t>
            <a:bodyPr/>
            <a:lstStyle/>
            <a:p>
              <a:r>
                <a:rPr lang="en-US" sz="2400" dirty="0" smtClean="0"/>
                <a:t>1.3 &lt;| </a:t>
              </a:r>
              <a:r>
                <a:rPr lang="el-GR" sz="2400" dirty="0" smtClean="0">
                  <a:latin typeface="Cambria Math"/>
                  <a:ea typeface="Cambria Math"/>
                </a:rPr>
                <a:t>η</a:t>
              </a:r>
              <a:r>
                <a:rPr lang="en-US" sz="2400" b="0" i="0" smtClean="0">
                  <a:latin typeface="Cambria Math"/>
                  <a:ea typeface="Cambria Math"/>
                </a:rPr>
                <a:t>(</a:t>
              </a:r>
              <a:r>
                <a:rPr lang="en-US" sz="2400" i="0" smtClean="0">
                  <a:latin typeface="Cambria Math"/>
                  <a:ea typeface="Cambria Math"/>
                </a:rPr>
                <a:t>𝜏</a:t>
              </a:r>
              <a:r>
                <a:rPr lang="en-US" sz="2400" b="0" i="0" smtClean="0">
                  <a:latin typeface="Cambria Math"/>
                  <a:ea typeface="Cambria Math"/>
                </a:rPr>
                <a:t>)</a:t>
              </a:r>
              <a:r>
                <a:rPr lang="en-US" sz="2400" dirty="0" smtClean="0"/>
                <a:t>|</a:t>
              </a:r>
              <a:r>
                <a:rPr lang="en-US" sz="2400" dirty="0" smtClean="0"/>
                <a:t> </a:t>
              </a:r>
              <a:r>
                <a:rPr lang="en-US" sz="2400" dirty="0" smtClean="0"/>
                <a:t>&lt;</a:t>
              </a:r>
              <a:r>
                <a:rPr lang="en-US" sz="2400" dirty="0" smtClean="0"/>
                <a:t> </a:t>
              </a:r>
              <a:r>
                <a:rPr lang="en-US" sz="2400" dirty="0" smtClean="0"/>
                <a:t>1.7 and | </a:t>
              </a:r>
              <a:r>
                <a:rPr lang="el-GR" sz="2400" dirty="0" smtClean="0">
                  <a:latin typeface="Cambria Math"/>
                  <a:ea typeface="Cambria Math"/>
                </a:rPr>
                <a:t>η</a:t>
              </a:r>
              <a:r>
                <a:rPr lang="en-US" sz="2400" b="0" i="0" smtClean="0">
                  <a:latin typeface="Cambria Math"/>
                  <a:ea typeface="Cambria Math"/>
                </a:rPr>
                <a:t>(</a:t>
              </a:r>
              <a:r>
                <a:rPr lang="en-US" sz="2400" i="0" smtClean="0">
                  <a:latin typeface="Cambria Math"/>
                  <a:ea typeface="Cambria Math"/>
                </a:rPr>
                <a:t>𝜏</a:t>
              </a:r>
              <a:r>
                <a:rPr lang="en-US" sz="2400" b="0" i="0" smtClean="0">
                  <a:latin typeface="Cambria Math"/>
                  <a:ea typeface="Cambria Math"/>
                </a:rPr>
                <a:t>)</a:t>
              </a:r>
              <a:r>
                <a:rPr lang="en-US" sz="2400" dirty="0" smtClean="0"/>
                <a:t>|</a:t>
              </a:r>
              <a:r>
                <a:rPr lang="en-US" sz="2400" dirty="0" smtClean="0"/>
                <a:t> </a:t>
              </a:r>
              <a:r>
                <a:rPr lang="en-US" sz="2400" dirty="0" smtClean="0"/>
                <a:t>&lt;</a:t>
              </a:r>
              <a:r>
                <a:rPr lang="en-US" sz="2400" dirty="0" smtClean="0"/>
                <a:t> </a:t>
              </a:r>
              <a:r>
                <a:rPr lang="en-US" sz="2400" dirty="0" smtClean="0"/>
                <a:t>2.5</a:t>
              </a:r>
              <a:endParaRPr lang="en-US" sz="2400" dirty="0"/>
            </a:p>
          </dgm:t>
        </dgm:pt>
      </mc:Fallback>
    </mc:AlternateContent>
    <dgm:pt modelId="{1E0F4507-615C-466E-AF20-887EA78A9D7F}" type="parTrans" cxnId="{E0CB57D4-54B3-498F-AD74-E9823F775576}">
      <dgm:prSet/>
      <dgm:spPr/>
      <dgm:t>
        <a:bodyPr/>
        <a:lstStyle/>
        <a:p>
          <a:endParaRPr lang="en-US"/>
        </a:p>
      </dgm:t>
    </dgm:pt>
    <dgm:pt modelId="{C16AE1DD-8784-4629-BC61-25DCF8E74419}" type="sibTrans" cxnId="{E0CB57D4-54B3-498F-AD74-E9823F775576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AC3CD4B1-A377-4B0C-AEF2-F4942EB40834}">
          <dgm:prSet phldrT="[Text]" custT="1"/>
          <dgm:spPr/>
          <dgm:t>
            <a:bodyPr/>
            <a:lstStyle/>
            <a:p>
              <a14:m>
                <m:oMath xmlns:m="http://schemas.openxmlformats.org/officeDocument/2006/math">
                  <m:sSub>
                    <m:sSubPr>
                      <m:ctrlPr>
                        <a:rPr lang="en-US" sz="2400" i="1" smtClean="0">
                          <a:latin typeface="Cambria Math"/>
                        </a:rPr>
                      </m:ctrlPr>
                    </m:sSubPr>
                    <m:e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latin typeface="Cambria Math"/>
                                  <a:ea typeface="Cambria Math"/>
                                </a:rPr>
                                <m:t>ν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e>
                    <m:sub>
                      <m:r>
                        <a:rPr lang="en-US" sz="2400" b="0" i="1" smtClean="0">
                          <a:latin typeface="Cambria Math"/>
                        </a:rPr>
                        <m:t>𝑇</m:t>
                      </m:r>
                    </m:sub>
                  </m:sSub>
                  <m:r>
                    <a:rPr lang="en-US" sz="2400" b="0" i="1" smtClean="0">
                      <a:latin typeface="Cambria Math"/>
                    </a:rPr>
                    <m:t> </m:t>
                  </m:r>
                </m:oMath>
              </a14:m>
              <a:r>
                <a:rPr lang="en-US" sz="2400" dirty="0" smtClean="0"/>
                <a:t>&gt; 30 </a:t>
              </a:r>
              <a:r>
                <a:rPr lang="en-US" sz="2400" dirty="0" err="1" smtClean="0"/>
                <a:t>GeV</a:t>
              </a:r>
              <a:endParaRPr lang="en-US" sz="2400" dirty="0"/>
            </a:p>
          </dgm:t>
        </dgm:pt>
      </mc:Choice>
      <mc:Fallback>
        <dgm:pt modelId="{AC3CD4B1-A377-4B0C-AEF2-F4942EB40834}">
          <dgm:prSet phldrT="[Text]" custT="1"/>
          <dgm:spPr/>
          <dgm:t>
            <a:bodyPr/>
            <a:lstStyle/>
            <a:p>
              <a:r>
                <a:rPr lang="en-US" sz="2400" i="0" smtClean="0">
                  <a:latin typeface="Cambria Math"/>
                </a:rPr>
                <a:t>〖</a:t>
              </a:r>
              <a:r>
                <a:rPr lang="en-US" sz="2400" b="0" i="0" smtClean="0">
                  <a:latin typeface="Cambria Math"/>
                </a:rPr>
                <a:t>(∑▒〖𝑝^</a:t>
              </a:r>
              <a:r>
                <a:rPr lang="el-GR" sz="2400" i="0" smtClean="0">
                  <a:latin typeface="Cambria Math"/>
                  <a:ea typeface="Cambria Math"/>
                </a:rPr>
                <a:t>ν</a:t>
              </a:r>
              <a:r>
                <a:rPr lang="en-US" sz="2400" b="0" i="0" smtClean="0">
                  <a:latin typeface="Cambria Math"/>
                </a:rPr>
                <a:t>)〗</a:t>
              </a:r>
              <a:r>
                <a:rPr lang="en-US" sz="2400" b="0" i="0" smtClean="0">
                  <a:latin typeface="Cambria Math"/>
                </a:rPr>
                <a:t>〗_</a:t>
              </a:r>
              <a:r>
                <a:rPr lang="en-US" sz="2400" b="0" i="0" smtClean="0">
                  <a:latin typeface="Cambria Math"/>
                </a:rPr>
                <a:t>𝑇</a:t>
              </a:r>
              <a:r>
                <a:rPr lang="en-US" sz="2400" b="0" i="0" smtClean="0">
                  <a:latin typeface="Cambria Math"/>
                </a:rPr>
                <a:t>  </a:t>
              </a:r>
              <a:r>
                <a:rPr lang="en-US" sz="2400" dirty="0" smtClean="0"/>
                <a:t>&gt; 30 </a:t>
              </a:r>
              <a:r>
                <a:rPr lang="en-US" sz="2400" dirty="0" err="1" smtClean="0"/>
                <a:t>GeV</a:t>
              </a:r>
              <a:endParaRPr lang="en-US" sz="2400" dirty="0"/>
            </a:p>
          </dgm:t>
        </dgm:pt>
      </mc:Fallback>
    </mc:AlternateContent>
    <dgm:pt modelId="{DB1B5A1B-3AFF-41EE-93EA-3940F6FCC670}" type="parTrans" cxnId="{BE061AC8-201A-40C7-B060-6280EB5E43D0}">
      <dgm:prSet/>
      <dgm:spPr/>
      <dgm:t>
        <a:bodyPr/>
        <a:lstStyle/>
        <a:p>
          <a:endParaRPr lang="en-US"/>
        </a:p>
      </dgm:t>
    </dgm:pt>
    <dgm:pt modelId="{1B14FCB1-1613-4D59-B997-83969513BE23}" type="sibTrans" cxnId="{BE061AC8-201A-40C7-B060-6280EB5E43D0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95EE7542-10FA-49CD-A5C2-C95DAD6EF59F}">
          <dgm:prSet phldrT="[Text]" custT="1"/>
          <dgm:spPr/>
          <dgm:t>
            <a:bodyPr/>
            <a:lstStyle/>
            <a:p>
              <a:pPr/>
              <a14:m>
                <m:oMath xmlns:m="http://schemas.openxmlformats.org/officeDocument/2006/math">
                  <m:r>
                    <a:rPr lang="en-US" sz="2400" i="1" smtClean="0">
                      <a:latin typeface="Cambria Math"/>
                      <a:ea typeface="Cambria Math"/>
                    </a:rPr>
                    <m:t>∆</m:t>
                  </m:r>
                  <m:r>
                    <a:rPr lang="en-US" sz="2400" i="1" smtClean="0">
                      <a:latin typeface="Cambria Math"/>
                      <a:ea typeface="Cambria Math"/>
                    </a:rPr>
                    <m:t>𝜑</m:t>
                  </m:r>
                  <m:d>
                    <m:dPr>
                      <m:ctrlPr>
                        <a:rPr lang="en-US" sz="2400" b="0" i="1" smtClean="0">
                          <a:latin typeface="Cambria Math"/>
                          <a:ea typeface="Cambria Math"/>
                        </a:rPr>
                      </m:ctrlPr>
                    </m:dPr>
                    <m:e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,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latin typeface="Cambria Math"/>
                                  <a:ea typeface="Cambria Math"/>
                                </a:rPr>
                                <m:t>ν</m:t>
                              </m:r>
                            </m:sup>
                          </m:sSup>
                        </m:e>
                      </m:nary>
                    </m:e>
                  </m:d>
                </m:oMath>
              </a14:m>
              <a:r>
                <a:rPr lang="en-US" sz="2400" dirty="0" smtClean="0"/>
                <a:t> &gt; 0.5</a:t>
              </a:r>
              <a:endParaRPr lang="en-US" sz="2400" dirty="0"/>
            </a:p>
          </dgm:t>
        </dgm:pt>
      </mc:Choice>
      <mc:Fallback>
        <dgm:pt modelId="{95EE7542-10FA-49CD-A5C2-C95DAD6EF59F}">
          <dgm:prSet phldrT="[Text]" custT="1"/>
          <dgm:spPr/>
          <dgm:t>
            <a:bodyPr/>
            <a:lstStyle/>
            <a:p>
              <a:pPr/>
              <a:r>
                <a:rPr lang="en-US" sz="2400" i="0" smtClean="0">
                  <a:latin typeface="Cambria Math"/>
                  <a:ea typeface="Cambria Math"/>
                </a:rPr>
                <a:t>∆𝜑</a:t>
              </a:r>
              <a:r>
                <a:rPr lang="en-US" sz="2400" b="0" i="0" smtClean="0">
                  <a:latin typeface="Cambria Math"/>
                  <a:ea typeface="Cambria Math"/>
                </a:rPr>
                <a:t>(𝑝^𝜏,∑</a:t>
              </a:r>
              <a:r>
                <a:rPr lang="el-GR" sz="2400" b="0" i="0" smtClean="0">
                  <a:latin typeface="Cambria Math"/>
                  <a:ea typeface="Cambria Math"/>
                </a:rPr>
                <a:t>▒</a:t>
              </a:r>
              <a:r>
                <a:rPr lang="en-US" sz="2400" b="0" i="0" smtClean="0">
                  <a:latin typeface="Cambria Math"/>
                  <a:ea typeface="Cambria Math"/>
                </a:rPr>
                <a:t>𝑝^</a:t>
              </a:r>
              <a:r>
                <a:rPr lang="el-GR" sz="2400" b="0" i="0" smtClean="0">
                  <a:latin typeface="Cambria Math"/>
                  <a:ea typeface="Cambria Math"/>
                </a:rPr>
                <a:t>ν )</a:t>
              </a:r>
              <a:r>
                <a:rPr lang="en-US" sz="2400" dirty="0" smtClean="0"/>
                <a:t> &gt; 0.5</a:t>
              </a:r>
              <a:endParaRPr lang="en-US" sz="2400" dirty="0"/>
            </a:p>
          </dgm:t>
        </dgm:pt>
      </mc:Fallback>
    </mc:AlternateContent>
    <dgm:pt modelId="{89D78CD3-0DD7-46E5-B7C9-B2EEA6C7D6D2}" type="parTrans" cxnId="{0C10BA58-1756-4352-8B0B-33BA156153BA}">
      <dgm:prSet/>
      <dgm:spPr/>
      <dgm:t>
        <a:bodyPr/>
        <a:lstStyle/>
        <a:p>
          <a:endParaRPr lang="en-US"/>
        </a:p>
      </dgm:t>
    </dgm:pt>
    <dgm:pt modelId="{A032E6F5-B1C9-4A88-B198-E234356EDF5B}" type="sibTrans" cxnId="{0C10BA58-1756-4352-8B0B-33BA156153BA}">
      <dgm:prSet/>
      <dgm:spPr/>
      <dgm:t>
        <a:bodyPr/>
        <a:lstStyle/>
        <a:p>
          <a:endParaRPr lang="en-US"/>
        </a:p>
      </dgm:t>
    </dgm:pt>
    <dgm:pt modelId="{23D2A95A-38FC-4FC4-8BCE-89D04510A05F}">
      <dgm:prSet phldrT="[Text]"/>
      <dgm:spPr>
        <a:solidFill>
          <a:schemeClr val="tx2"/>
        </a:solidFill>
      </dgm:spPr>
      <dgm:t>
        <a:bodyPr/>
        <a:lstStyle/>
        <a:p>
          <a:endParaRPr lang="en-US" dirty="0"/>
        </a:p>
      </dgm:t>
    </dgm:pt>
    <dgm:pt modelId="{85965F33-D971-4D7F-A8C9-ED61610C142B}" type="sibTrans" cxnId="{0E167D19-72DF-4736-9660-0697D44C3250}">
      <dgm:prSet/>
      <dgm:spPr/>
      <dgm:t>
        <a:bodyPr/>
        <a:lstStyle/>
        <a:p>
          <a:endParaRPr lang="en-US"/>
        </a:p>
      </dgm:t>
    </dgm:pt>
    <dgm:pt modelId="{997AA509-89D8-4E6C-9219-11F2436D7B81}" type="parTrans" cxnId="{0E167D19-72DF-4736-9660-0697D44C3250}">
      <dgm:prSet/>
      <dgm:spPr/>
      <dgm:t>
        <a:bodyPr/>
        <a:lstStyle/>
        <a:p>
          <a:endParaRPr lang="en-US"/>
        </a:p>
      </dgm:t>
    </dgm:pt>
    <dgm:pt modelId="{F9B0E351-EE99-476B-AAED-2EE098396791}" type="pres">
      <dgm:prSet presAssocID="{ABBF5448-3C09-436C-A96A-DB43D080A6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F31662-A8E2-405B-A9B8-4FD2E898AC31}" type="pres">
      <dgm:prSet presAssocID="{9D62AB91-6832-4B6E-865A-5D326CBBF35E}" presName="parentText" presStyleLbl="node1" presStyleIdx="0" presStyleCnt="2" custFlipVert="1" custScaleY="6797" custLinFactNeighborX="20463" custLinFactNeighborY="37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4318-57E8-49D7-9CDC-8F0D81255139}" type="pres">
      <dgm:prSet presAssocID="{9D62AB91-6832-4B6E-865A-5D326CBBF35E}" presName="childText" presStyleLbl="revTx" presStyleIdx="0" presStyleCnt="2" custLinFactNeighborX="286" custLinFactNeighborY="-190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A52DF-E8B6-4291-9660-E11755B3AF7E}" type="pres">
      <dgm:prSet presAssocID="{23D2A95A-38FC-4FC4-8BCE-89D04510A05F}" presName="parentText" presStyleLbl="node1" presStyleIdx="1" presStyleCnt="2" custFlipVert="1" custScaleY="9953" custLinFactNeighborX="-167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D4F4F-A4AF-4EB9-8A05-F32BB1345E3E}" type="pres">
      <dgm:prSet presAssocID="{23D2A95A-38FC-4FC4-8BCE-89D04510A05F}" presName="childText" presStyleLbl="revTx" presStyleIdx="1" presStyleCnt="2" custScaleX="89007" custLinFactNeighborX="143" custLinFactNeighborY="-190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B59EB1-1B51-4CC7-88D7-434AE0845EA2}" type="presOf" srcId="{AC3CD4B1-A377-4B0C-AEF2-F4942EB40834}" destId="{CE8D4F4F-A4AF-4EB9-8A05-F32BB1345E3E}" srcOrd="0" destOrd="2" presId="urn:microsoft.com/office/officeart/2005/8/layout/vList2"/>
    <dgm:cxn modelId="{E0CB57D4-54B3-498F-AD74-E9823F775576}" srcId="{23D2A95A-38FC-4FC4-8BCE-89D04510A05F}" destId="{FA9A0883-A72B-4194-A434-BC97CB8D5F52}" srcOrd="1" destOrd="0" parTransId="{1E0F4507-615C-466E-AF20-887EA78A9D7F}" sibTransId="{C16AE1DD-8784-4629-BC61-25DCF8E74419}"/>
    <dgm:cxn modelId="{16EEA9FE-2623-474F-BF92-4D765D4AA018}" srcId="{ABBF5448-3C09-436C-A96A-DB43D080A6AF}" destId="{9D62AB91-6832-4B6E-865A-5D326CBBF35E}" srcOrd="0" destOrd="0" parTransId="{3229478E-827E-402E-BD55-F4B1220C7207}" sibTransId="{A4F8966E-AE27-4201-B33B-080867677392}"/>
    <dgm:cxn modelId="{3AEC43AE-B9FD-4A9A-B584-A1936606A4B7}" type="presOf" srcId="{FA9A0883-A72B-4194-A434-BC97CB8D5F52}" destId="{CE8D4F4F-A4AF-4EB9-8A05-F32BB1345E3E}" srcOrd="0" destOrd="1" presId="urn:microsoft.com/office/officeart/2005/8/layout/vList2"/>
    <dgm:cxn modelId="{4BC92B11-F807-4D87-9226-3CB5C493557B}" type="presOf" srcId="{95EE7542-10FA-49CD-A5C2-C95DAD6EF59F}" destId="{CE8D4F4F-A4AF-4EB9-8A05-F32BB1345E3E}" srcOrd="0" destOrd="3" presId="urn:microsoft.com/office/officeart/2005/8/layout/vList2"/>
    <dgm:cxn modelId="{E49EBA18-C82A-4016-B16E-3F6B86D4A443}" type="presOf" srcId="{D9DEBA77-89F4-4675-9811-F469DB8707D2}" destId="{CE8D4F4F-A4AF-4EB9-8A05-F32BB1345E3E}" srcOrd="0" destOrd="0" presId="urn:microsoft.com/office/officeart/2005/8/layout/vList2"/>
    <dgm:cxn modelId="{0E167D19-72DF-4736-9660-0697D44C3250}" srcId="{ABBF5448-3C09-436C-A96A-DB43D080A6AF}" destId="{23D2A95A-38FC-4FC4-8BCE-89D04510A05F}" srcOrd="1" destOrd="0" parTransId="{997AA509-89D8-4E6C-9219-11F2436D7B81}" sibTransId="{85965F33-D971-4D7F-A8C9-ED61610C142B}"/>
    <dgm:cxn modelId="{E47C8E75-0235-4E99-B3D9-405AEB75B9BF}" type="presOf" srcId="{ABBF5448-3C09-436C-A96A-DB43D080A6AF}" destId="{F9B0E351-EE99-476B-AAED-2EE098396791}" srcOrd="0" destOrd="0" presId="urn:microsoft.com/office/officeart/2005/8/layout/vList2"/>
    <dgm:cxn modelId="{F450D789-F3EB-4E83-94E5-B8B468F2644A}" type="presOf" srcId="{C68C820A-02F1-4698-8ECB-A28EF2EDD077}" destId="{F7C24318-57E8-49D7-9CDC-8F0D81255139}" srcOrd="0" destOrd="0" presId="urn:microsoft.com/office/officeart/2005/8/layout/vList2"/>
    <dgm:cxn modelId="{E8E7A950-45F4-4622-A502-E4F8527610A0}" type="presOf" srcId="{E77B3A14-9029-481E-BCA4-18D28ACF173C}" destId="{F7C24318-57E8-49D7-9CDC-8F0D81255139}" srcOrd="0" destOrd="1" presId="urn:microsoft.com/office/officeart/2005/8/layout/vList2"/>
    <dgm:cxn modelId="{CC5CF88E-16C1-4716-84BF-F5F0BF9DD534}" srcId="{9D62AB91-6832-4B6E-865A-5D326CBBF35E}" destId="{C68C820A-02F1-4698-8ECB-A28EF2EDD077}" srcOrd="0" destOrd="0" parTransId="{AADD5A52-827F-4E78-9992-EDB005B7C7F5}" sibTransId="{95702496-D5F9-4659-9ADD-85510B37024F}"/>
    <dgm:cxn modelId="{DCA4886E-F366-4E17-9BC2-DE7B6A49A97B}" srcId="{9D62AB91-6832-4B6E-865A-5D326CBBF35E}" destId="{E77B3A14-9029-481E-BCA4-18D28ACF173C}" srcOrd="1" destOrd="0" parTransId="{839EDACB-240E-49C9-9D2D-FC665A042EDC}" sibTransId="{224F0AB9-601B-4A6C-864F-C750C3461EEC}"/>
    <dgm:cxn modelId="{0C10BA58-1756-4352-8B0B-33BA156153BA}" srcId="{23D2A95A-38FC-4FC4-8BCE-89D04510A05F}" destId="{95EE7542-10FA-49CD-A5C2-C95DAD6EF59F}" srcOrd="3" destOrd="0" parTransId="{89D78CD3-0DD7-46E5-B7C9-B2EEA6C7D6D2}" sibTransId="{A032E6F5-B1C9-4A88-B198-E234356EDF5B}"/>
    <dgm:cxn modelId="{BE061AC8-201A-40C7-B060-6280EB5E43D0}" srcId="{23D2A95A-38FC-4FC4-8BCE-89D04510A05F}" destId="{AC3CD4B1-A377-4B0C-AEF2-F4942EB40834}" srcOrd="2" destOrd="0" parTransId="{DB1B5A1B-3AFF-41EE-93EA-3940F6FCC670}" sibTransId="{1B14FCB1-1613-4D59-B997-83969513BE23}"/>
    <dgm:cxn modelId="{6427F788-0211-470C-86E5-54D6E40988B2}" type="presOf" srcId="{23D2A95A-38FC-4FC4-8BCE-89D04510A05F}" destId="{5B1A52DF-E8B6-4291-9660-E11755B3AF7E}" srcOrd="0" destOrd="0" presId="urn:microsoft.com/office/officeart/2005/8/layout/vList2"/>
    <dgm:cxn modelId="{3C192A1B-A20F-48FE-910E-6A326B86F062}" srcId="{23D2A95A-38FC-4FC4-8BCE-89D04510A05F}" destId="{D9DEBA77-89F4-4675-9811-F469DB8707D2}" srcOrd="0" destOrd="0" parTransId="{0E788142-061D-4DF5-8398-A3AA9A0027B7}" sibTransId="{3DF450C9-B080-4C9E-8C65-05930680474D}"/>
    <dgm:cxn modelId="{423968F8-017A-4C31-906C-4C069C5828F9}" type="presOf" srcId="{9D62AB91-6832-4B6E-865A-5D326CBBF35E}" destId="{8BF31662-A8E2-405B-A9B8-4FD2E898AC31}" srcOrd="0" destOrd="0" presId="urn:microsoft.com/office/officeart/2005/8/layout/vList2"/>
    <dgm:cxn modelId="{16B13042-5266-4D11-A90E-671DE88A4C88}" type="presParOf" srcId="{F9B0E351-EE99-476B-AAED-2EE098396791}" destId="{8BF31662-A8E2-405B-A9B8-4FD2E898AC31}" srcOrd="0" destOrd="0" presId="urn:microsoft.com/office/officeart/2005/8/layout/vList2"/>
    <dgm:cxn modelId="{D6C570F4-0284-4349-9A8B-E0279696E333}" type="presParOf" srcId="{F9B0E351-EE99-476B-AAED-2EE098396791}" destId="{F7C24318-57E8-49D7-9CDC-8F0D81255139}" srcOrd="1" destOrd="0" presId="urn:microsoft.com/office/officeart/2005/8/layout/vList2"/>
    <dgm:cxn modelId="{914961B7-65EC-4EB0-BF20-CD8C6A0766FA}" type="presParOf" srcId="{F9B0E351-EE99-476B-AAED-2EE098396791}" destId="{5B1A52DF-E8B6-4291-9660-E11755B3AF7E}" srcOrd="2" destOrd="0" presId="urn:microsoft.com/office/officeart/2005/8/layout/vList2"/>
    <dgm:cxn modelId="{ADCDD162-F581-4A16-9F6E-604693EC75A2}" type="presParOf" srcId="{F9B0E351-EE99-476B-AAED-2EE098396791}" destId="{CE8D4F4F-A4AF-4EB9-8A05-F32BB1345E3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BBF5448-3C09-436C-A96A-DB43D080A6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62AB91-6832-4B6E-865A-5D326CBBF35E}">
      <dgm:prSet phldrT="[Text]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3229478E-827E-402E-BD55-F4B1220C7207}" type="parTrans" cxnId="{16EEA9FE-2623-474F-BF92-4D765D4AA018}">
      <dgm:prSet/>
      <dgm:spPr/>
      <dgm:t>
        <a:bodyPr/>
        <a:lstStyle/>
        <a:p>
          <a:endParaRPr lang="en-US"/>
        </a:p>
      </dgm:t>
    </dgm:pt>
    <dgm:pt modelId="{A4F8966E-AE27-4201-B33B-080867677392}" type="sibTrans" cxnId="{16EEA9FE-2623-474F-BF92-4D765D4AA018}">
      <dgm:prSet/>
      <dgm:spPr/>
      <dgm:t>
        <a:bodyPr/>
        <a:lstStyle/>
        <a:p>
          <a:endParaRPr lang="en-US"/>
        </a:p>
      </dgm:t>
    </dgm:pt>
    <dgm:pt modelId="{C68C820A-02F1-4698-8ECB-A28EF2EDD077}">
      <dgm:prSet phldrT="[Text]" custT="1"/>
      <dgm:spPr>
        <a:blipFill rotWithShape="1">
          <a:blip xmlns:r="http://schemas.openxmlformats.org/officeDocument/2006/relationships" r:embed="rId1"/>
          <a:stretch>
            <a:fillRect t="-5694" b="-8897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AADD5A52-827F-4E78-9992-EDB005B7C7F5}" type="parTrans" cxnId="{CC5CF88E-16C1-4716-84BF-F5F0BF9DD534}">
      <dgm:prSet/>
      <dgm:spPr/>
      <dgm:t>
        <a:bodyPr/>
        <a:lstStyle/>
        <a:p>
          <a:endParaRPr lang="en-US"/>
        </a:p>
      </dgm:t>
    </dgm:pt>
    <dgm:pt modelId="{95702496-D5F9-4659-9ADD-85510B37024F}" type="sibTrans" cxnId="{CC5CF88E-16C1-4716-84BF-F5F0BF9DD534}">
      <dgm:prSet/>
      <dgm:spPr/>
      <dgm:t>
        <a:bodyPr/>
        <a:lstStyle/>
        <a:p>
          <a:endParaRPr lang="en-US"/>
        </a:p>
      </dgm:t>
    </dgm:pt>
    <dgm:pt modelId="{D9DEBA77-89F4-4675-9811-F469DB8707D2}">
      <dgm:prSet phldrT="[Text]" custT="1"/>
      <dgm:spPr>
        <a:blipFill rotWithShape="1">
          <a:blip xmlns:r="http://schemas.openxmlformats.org/officeDocument/2006/relationships" r:embed="rId2"/>
          <a:stretch>
            <a:fillRect t="-5283" b="-58113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0E788142-061D-4DF5-8398-A3AA9A0027B7}" type="parTrans" cxnId="{3C192A1B-A20F-48FE-910E-6A326B86F062}">
      <dgm:prSet/>
      <dgm:spPr/>
      <dgm:t>
        <a:bodyPr/>
        <a:lstStyle/>
        <a:p>
          <a:endParaRPr lang="en-US"/>
        </a:p>
      </dgm:t>
    </dgm:pt>
    <dgm:pt modelId="{3DF450C9-B080-4C9E-8C65-05930680474D}" type="sibTrans" cxnId="{3C192A1B-A20F-48FE-910E-6A326B86F062}">
      <dgm:prSet/>
      <dgm:spPr/>
      <dgm:t>
        <a:bodyPr/>
        <a:lstStyle/>
        <a:p>
          <a:endParaRPr lang="en-US"/>
        </a:p>
      </dgm:t>
    </dgm:pt>
    <dgm:pt modelId="{E77B3A14-9029-481E-BCA4-18D28ACF173C}">
      <dgm:prSet phldrT="[Text]" custT="1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839EDACB-240E-49C9-9D2D-FC665A042EDC}" type="parTrans" cxnId="{DCA4886E-F366-4E17-9BC2-DE7B6A49A97B}">
      <dgm:prSet/>
      <dgm:spPr/>
      <dgm:t>
        <a:bodyPr/>
        <a:lstStyle/>
        <a:p>
          <a:endParaRPr lang="en-US"/>
        </a:p>
      </dgm:t>
    </dgm:pt>
    <dgm:pt modelId="{224F0AB9-601B-4A6C-864F-C750C3461EEC}" type="sibTrans" cxnId="{DCA4886E-F366-4E17-9BC2-DE7B6A49A97B}">
      <dgm:prSet/>
      <dgm:spPr/>
      <dgm:t>
        <a:bodyPr/>
        <a:lstStyle/>
        <a:p>
          <a:endParaRPr lang="en-US"/>
        </a:p>
      </dgm:t>
    </dgm:pt>
    <dgm:pt modelId="{FA9A0883-A72B-4194-A434-BC97CB8D5F52}">
      <dgm:prSet phldrT="[Text]" custT="1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1E0F4507-615C-466E-AF20-887EA78A9D7F}" type="parTrans" cxnId="{E0CB57D4-54B3-498F-AD74-E9823F775576}">
      <dgm:prSet/>
      <dgm:spPr/>
      <dgm:t>
        <a:bodyPr/>
        <a:lstStyle/>
        <a:p>
          <a:endParaRPr lang="en-US"/>
        </a:p>
      </dgm:t>
    </dgm:pt>
    <dgm:pt modelId="{C16AE1DD-8784-4629-BC61-25DCF8E74419}" type="sibTrans" cxnId="{E0CB57D4-54B3-498F-AD74-E9823F775576}">
      <dgm:prSet/>
      <dgm:spPr/>
      <dgm:t>
        <a:bodyPr/>
        <a:lstStyle/>
        <a:p>
          <a:endParaRPr lang="en-US"/>
        </a:p>
      </dgm:t>
    </dgm:pt>
    <dgm:pt modelId="{AC3CD4B1-A377-4B0C-AEF2-F4942EB40834}">
      <dgm:prSet phldrT="[Text]" custT="1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DB1B5A1B-3AFF-41EE-93EA-3940F6FCC670}" type="parTrans" cxnId="{BE061AC8-201A-40C7-B060-6280EB5E43D0}">
      <dgm:prSet/>
      <dgm:spPr/>
      <dgm:t>
        <a:bodyPr/>
        <a:lstStyle/>
        <a:p>
          <a:endParaRPr lang="en-US"/>
        </a:p>
      </dgm:t>
    </dgm:pt>
    <dgm:pt modelId="{1B14FCB1-1613-4D59-B997-83969513BE23}" type="sibTrans" cxnId="{BE061AC8-201A-40C7-B060-6280EB5E43D0}">
      <dgm:prSet/>
      <dgm:spPr/>
      <dgm:t>
        <a:bodyPr/>
        <a:lstStyle/>
        <a:p>
          <a:endParaRPr lang="en-US"/>
        </a:p>
      </dgm:t>
    </dgm:pt>
    <dgm:pt modelId="{95EE7542-10FA-49CD-A5C2-C95DAD6EF59F}">
      <dgm:prSet phldrT="[Text]" custT="1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89D78CD3-0DD7-46E5-B7C9-B2EEA6C7D6D2}" type="parTrans" cxnId="{0C10BA58-1756-4352-8B0B-33BA156153BA}">
      <dgm:prSet/>
      <dgm:spPr/>
      <dgm:t>
        <a:bodyPr/>
        <a:lstStyle/>
        <a:p>
          <a:endParaRPr lang="en-US"/>
        </a:p>
      </dgm:t>
    </dgm:pt>
    <dgm:pt modelId="{A032E6F5-B1C9-4A88-B198-E234356EDF5B}" type="sibTrans" cxnId="{0C10BA58-1756-4352-8B0B-33BA156153BA}">
      <dgm:prSet/>
      <dgm:spPr/>
      <dgm:t>
        <a:bodyPr/>
        <a:lstStyle/>
        <a:p>
          <a:endParaRPr lang="en-US"/>
        </a:p>
      </dgm:t>
    </dgm:pt>
    <dgm:pt modelId="{23D2A95A-38FC-4FC4-8BCE-89D04510A05F}">
      <dgm:prSet phldrT="[Text]"/>
      <dgm:spPr>
        <a:solidFill>
          <a:schemeClr val="tx2"/>
        </a:solidFill>
      </dgm:spPr>
      <dgm:t>
        <a:bodyPr/>
        <a:lstStyle/>
        <a:p>
          <a:endParaRPr lang="en-US" dirty="0"/>
        </a:p>
      </dgm:t>
    </dgm:pt>
    <dgm:pt modelId="{85965F33-D971-4D7F-A8C9-ED61610C142B}" type="sibTrans" cxnId="{0E167D19-72DF-4736-9660-0697D44C3250}">
      <dgm:prSet/>
      <dgm:spPr/>
      <dgm:t>
        <a:bodyPr/>
        <a:lstStyle/>
        <a:p>
          <a:endParaRPr lang="en-US"/>
        </a:p>
      </dgm:t>
    </dgm:pt>
    <dgm:pt modelId="{997AA509-89D8-4E6C-9219-11F2436D7B81}" type="parTrans" cxnId="{0E167D19-72DF-4736-9660-0697D44C3250}">
      <dgm:prSet/>
      <dgm:spPr/>
      <dgm:t>
        <a:bodyPr/>
        <a:lstStyle/>
        <a:p>
          <a:endParaRPr lang="en-US"/>
        </a:p>
      </dgm:t>
    </dgm:pt>
    <dgm:pt modelId="{F9B0E351-EE99-476B-AAED-2EE098396791}" type="pres">
      <dgm:prSet presAssocID="{ABBF5448-3C09-436C-A96A-DB43D080A6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F31662-A8E2-405B-A9B8-4FD2E898AC31}" type="pres">
      <dgm:prSet presAssocID="{9D62AB91-6832-4B6E-865A-5D326CBBF35E}" presName="parentText" presStyleLbl="node1" presStyleIdx="0" presStyleCnt="2" custFlipVert="1" custScaleY="6797" custLinFactNeighborX="20463" custLinFactNeighborY="37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4318-57E8-49D7-9CDC-8F0D81255139}" type="pres">
      <dgm:prSet presAssocID="{9D62AB91-6832-4B6E-865A-5D326CBBF35E}" presName="childText" presStyleLbl="revTx" presStyleIdx="0" presStyleCnt="2" custLinFactNeighborX="286" custLinFactNeighborY="-190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A52DF-E8B6-4291-9660-E11755B3AF7E}" type="pres">
      <dgm:prSet presAssocID="{23D2A95A-38FC-4FC4-8BCE-89D04510A05F}" presName="parentText" presStyleLbl="node1" presStyleIdx="1" presStyleCnt="2" custFlipVert="1" custScaleY="9953" custLinFactNeighborX="-167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D4F4F-A4AF-4EB9-8A05-F32BB1345E3E}" type="pres">
      <dgm:prSet presAssocID="{23D2A95A-38FC-4FC4-8BCE-89D04510A05F}" presName="childText" presStyleLbl="revTx" presStyleIdx="1" presStyleCnt="2" custScaleX="89007" custLinFactNeighborX="143" custLinFactNeighborY="-190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B59EB1-1B51-4CC7-88D7-434AE0845EA2}" type="presOf" srcId="{AC3CD4B1-A377-4B0C-AEF2-F4942EB40834}" destId="{CE8D4F4F-A4AF-4EB9-8A05-F32BB1345E3E}" srcOrd="0" destOrd="2" presId="urn:microsoft.com/office/officeart/2005/8/layout/vList2"/>
    <dgm:cxn modelId="{E0CB57D4-54B3-498F-AD74-E9823F775576}" srcId="{23D2A95A-38FC-4FC4-8BCE-89D04510A05F}" destId="{FA9A0883-A72B-4194-A434-BC97CB8D5F52}" srcOrd="1" destOrd="0" parTransId="{1E0F4507-615C-466E-AF20-887EA78A9D7F}" sibTransId="{C16AE1DD-8784-4629-BC61-25DCF8E74419}"/>
    <dgm:cxn modelId="{16EEA9FE-2623-474F-BF92-4D765D4AA018}" srcId="{ABBF5448-3C09-436C-A96A-DB43D080A6AF}" destId="{9D62AB91-6832-4B6E-865A-5D326CBBF35E}" srcOrd="0" destOrd="0" parTransId="{3229478E-827E-402E-BD55-F4B1220C7207}" sibTransId="{A4F8966E-AE27-4201-B33B-080867677392}"/>
    <dgm:cxn modelId="{3AEC43AE-B9FD-4A9A-B584-A1936606A4B7}" type="presOf" srcId="{FA9A0883-A72B-4194-A434-BC97CB8D5F52}" destId="{CE8D4F4F-A4AF-4EB9-8A05-F32BB1345E3E}" srcOrd="0" destOrd="1" presId="urn:microsoft.com/office/officeart/2005/8/layout/vList2"/>
    <dgm:cxn modelId="{4BC92B11-F807-4D87-9226-3CB5C493557B}" type="presOf" srcId="{95EE7542-10FA-49CD-A5C2-C95DAD6EF59F}" destId="{CE8D4F4F-A4AF-4EB9-8A05-F32BB1345E3E}" srcOrd="0" destOrd="3" presId="urn:microsoft.com/office/officeart/2005/8/layout/vList2"/>
    <dgm:cxn modelId="{E49EBA18-C82A-4016-B16E-3F6B86D4A443}" type="presOf" srcId="{D9DEBA77-89F4-4675-9811-F469DB8707D2}" destId="{CE8D4F4F-A4AF-4EB9-8A05-F32BB1345E3E}" srcOrd="0" destOrd="0" presId="urn:microsoft.com/office/officeart/2005/8/layout/vList2"/>
    <dgm:cxn modelId="{0E167D19-72DF-4736-9660-0697D44C3250}" srcId="{ABBF5448-3C09-436C-A96A-DB43D080A6AF}" destId="{23D2A95A-38FC-4FC4-8BCE-89D04510A05F}" srcOrd="1" destOrd="0" parTransId="{997AA509-89D8-4E6C-9219-11F2436D7B81}" sibTransId="{85965F33-D971-4D7F-A8C9-ED61610C142B}"/>
    <dgm:cxn modelId="{E47C8E75-0235-4E99-B3D9-405AEB75B9BF}" type="presOf" srcId="{ABBF5448-3C09-436C-A96A-DB43D080A6AF}" destId="{F9B0E351-EE99-476B-AAED-2EE098396791}" srcOrd="0" destOrd="0" presId="urn:microsoft.com/office/officeart/2005/8/layout/vList2"/>
    <dgm:cxn modelId="{F450D789-F3EB-4E83-94E5-B8B468F2644A}" type="presOf" srcId="{C68C820A-02F1-4698-8ECB-A28EF2EDD077}" destId="{F7C24318-57E8-49D7-9CDC-8F0D81255139}" srcOrd="0" destOrd="0" presId="urn:microsoft.com/office/officeart/2005/8/layout/vList2"/>
    <dgm:cxn modelId="{E8E7A950-45F4-4622-A502-E4F8527610A0}" type="presOf" srcId="{E77B3A14-9029-481E-BCA4-18D28ACF173C}" destId="{F7C24318-57E8-49D7-9CDC-8F0D81255139}" srcOrd="0" destOrd="1" presId="urn:microsoft.com/office/officeart/2005/8/layout/vList2"/>
    <dgm:cxn modelId="{CC5CF88E-16C1-4716-84BF-F5F0BF9DD534}" srcId="{9D62AB91-6832-4B6E-865A-5D326CBBF35E}" destId="{C68C820A-02F1-4698-8ECB-A28EF2EDD077}" srcOrd="0" destOrd="0" parTransId="{AADD5A52-827F-4E78-9992-EDB005B7C7F5}" sibTransId="{95702496-D5F9-4659-9ADD-85510B37024F}"/>
    <dgm:cxn modelId="{DCA4886E-F366-4E17-9BC2-DE7B6A49A97B}" srcId="{9D62AB91-6832-4B6E-865A-5D326CBBF35E}" destId="{E77B3A14-9029-481E-BCA4-18D28ACF173C}" srcOrd="1" destOrd="0" parTransId="{839EDACB-240E-49C9-9D2D-FC665A042EDC}" sibTransId="{224F0AB9-601B-4A6C-864F-C750C3461EEC}"/>
    <dgm:cxn modelId="{0C10BA58-1756-4352-8B0B-33BA156153BA}" srcId="{23D2A95A-38FC-4FC4-8BCE-89D04510A05F}" destId="{95EE7542-10FA-49CD-A5C2-C95DAD6EF59F}" srcOrd="3" destOrd="0" parTransId="{89D78CD3-0DD7-46E5-B7C9-B2EEA6C7D6D2}" sibTransId="{A032E6F5-B1C9-4A88-B198-E234356EDF5B}"/>
    <dgm:cxn modelId="{BE061AC8-201A-40C7-B060-6280EB5E43D0}" srcId="{23D2A95A-38FC-4FC4-8BCE-89D04510A05F}" destId="{AC3CD4B1-A377-4B0C-AEF2-F4942EB40834}" srcOrd="2" destOrd="0" parTransId="{DB1B5A1B-3AFF-41EE-93EA-3940F6FCC670}" sibTransId="{1B14FCB1-1613-4D59-B997-83969513BE23}"/>
    <dgm:cxn modelId="{6427F788-0211-470C-86E5-54D6E40988B2}" type="presOf" srcId="{23D2A95A-38FC-4FC4-8BCE-89D04510A05F}" destId="{5B1A52DF-E8B6-4291-9660-E11755B3AF7E}" srcOrd="0" destOrd="0" presId="urn:microsoft.com/office/officeart/2005/8/layout/vList2"/>
    <dgm:cxn modelId="{3C192A1B-A20F-48FE-910E-6A326B86F062}" srcId="{23D2A95A-38FC-4FC4-8BCE-89D04510A05F}" destId="{D9DEBA77-89F4-4675-9811-F469DB8707D2}" srcOrd="0" destOrd="0" parTransId="{0E788142-061D-4DF5-8398-A3AA9A0027B7}" sibTransId="{3DF450C9-B080-4C9E-8C65-05930680474D}"/>
    <dgm:cxn modelId="{423968F8-017A-4C31-906C-4C069C5828F9}" type="presOf" srcId="{9D62AB91-6832-4B6E-865A-5D326CBBF35E}" destId="{8BF31662-A8E2-405B-A9B8-4FD2E898AC31}" srcOrd="0" destOrd="0" presId="urn:microsoft.com/office/officeart/2005/8/layout/vList2"/>
    <dgm:cxn modelId="{16B13042-5266-4D11-A90E-671DE88A4C88}" type="presParOf" srcId="{F9B0E351-EE99-476B-AAED-2EE098396791}" destId="{8BF31662-A8E2-405B-A9B8-4FD2E898AC31}" srcOrd="0" destOrd="0" presId="urn:microsoft.com/office/officeart/2005/8/layout/vList2"/>
    <dgm:cxn modelId="{D6C570F4-0284-4349-9A8B-E0279696E333}" type="presParOf" srcId="{F9B0E351-EE99-476B-AAED-2EE098396791}" destId="{F7C24318-57E8-49D7-9CDC-8F0D81255139}" srcOrd="1" destOrd="0" presId="urn:microsoft.com/office/officeart/2005/8/layout/vList2"/>
    <dgm:cxn modelId="{914961B7-65EC-4EB0-BF20-CD8C6A0766FA}" type="presParOf" srcId="{F9B0E351-EE99-476B-AAED-2EE098396791}" destId="{5B1A52DF-E8B6-4291-9660-E11755B3AF7E}" srcOrd="2" destOrd="0" presId="urn:microsoft.com/office/officeart/2005/8/layout/vList2"/>
    <dgm:cxn modelId="{ADCDD162-F581-4A16-9F6E-604693EC75A2}" type="presParOf" srcId="{F9B0E351-EE99-476B-AAED-2EE098396791}" destId="{CE8D4F4F-A4AF-4EB9-8A05-F32BB1345E3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700BEB3-52B6-4B96-BC2E-9E6F72038D4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0FBC32-8843-4A5C-AD71-150768CE3A9F}">
      <dgm:prSet phldrT="[Text]"/>
      <dgm:spPr/>
      <dgm:t>
        <a:bodyPr/>
        <a:lstStyle/>
        <a:p>
          <a:r>
            <a:rPr lang="en-US" dirty="0" smtClean="0"/>
            <a:t>Significant differences between PDFs and Generators for charged particles histograms </a:t>
          </a:r>
          <a:endParaRPr lang="en-US" dirty="0"/>
        </a:p>
      </dgm:t>
    </dgm:pt>
    <dgm:pt modelId="{87C7D809-FEDE-4FCF-8B20-D908E6146FDE}" type="parTrans" cxnId="{BF362C0D-31E3-4E53-BDEC-CFBE0E6045CE}">
      <dgm:prSet/>
      <dgm:spPr/>
      <dgm:t>
        <a:bodyPr/>
        <a:lstStyle/>
        <a:p>
          <a:endParaRPr lang="en-US"/>
        </a:p>
      </dgm:t>
    </dgm:pt>
    <dgm:pt modelId="{E7D5A533-89FD-47AD-B3FE-753A7F233F25}" type="sibTrans" cxnId="{BF362C0D-31E3-4E53-BDEC-CFBE0E6045CE}">
      <dgm:prSet/>
      <dgm:spPr/>
      <dgm:t>
        <a:bodyPr/>
        <a:lstStyle/>
        <a:p>
          <a:endParaRPr lang="en-US"/>
        </a:p>
      </dgm:t>
    </dgm:pt>
    <dgm:pt modelId="{65481661-D793-4ACB-ABEE-6DAFDCCB2CFA}">
      <dgm:prSet phldrT="[Text]"/>
      <dgm:spPr/>
      <dgm:t>
        <a:bodyPr/>
        <a:lstStyle/>
        <a:p>
          <a:r>
            <a:rPr lang="en-US" smtClean="0"/>
            <a:t>Efficiency </a:t>
          </a:r>
          <a:r>
            <a:rPr lang="en-US" dirty="0" smtClean="0"/>
            <a:t>similar to ATLAS results</a:t>
          </a:r>
          <a:endParaRPr lang="en-US" dirty="0"/>
        </a:p>
      </dgm:t>
    </dgm:pt>
    <dgm:pt modelId="{6666723F-9292-4338-B95B-FAE002020626}" type="parTrans" cxnId="{8C2E5854-14BC-478D-BE92-AE74EB4DDA59}">
      <dgm:prSet/>
      <dgm:spPr/>
      <dgm:t>
        <a:bodyPr/>
        <a:lstStyle/>
        <a:p>
          <a:endParaRPr lang="en-US"/>
        </a:p>
      </dgm:t>
    </dgm:pt>
    <dgm:pt modelId="{FCF50717-D0C3-4702-B24E-35ACE8D54499}" type="sibTrans" cxnId="{8C2E5854-14BC-478D-BE92-AE74EB4DDA59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C9934A05-AC4C-499E-BFE1-64A67D6E5AE1}">
          <dgm:prSet phldrT="[Text]"/>
          <dgm:spPr/>
          <dgm:t>
            <a:bodyPr/>
            <a:lstStyle/>
            <a:p>
              <a:r>
                <a:rPr lang="en-US" dirty="0" smtClean="0"/>
                <a:t>LOmod gives good approximation for NLO in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i="1" smtClean="0">
                          <a:latin typeface="Cambria Math"/>
                        </a:rPr>
                      </m:ctrlPr>
                    </m:sSubPr>
                    <m:e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</m:e>
                    <m:sub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</m:sub>
                  </m:sSub>
                </m:oMath>
              </a14:m>
              <a:r>
                <a:rPr lang="en-US" dirty="0" smtClean="0"/>
                <a:t> histograms</a:t>
              </a:r>
            </a:p>
          </dgm:t>
        </dgm:pt>
      </mc:Choice>
      <mc:Fallback xmlns="">
        <dgm:pt modelId="{C9934A05-AC4C-499E-BFE1-64A67D6E5AE1}">
          <dgm:prSet phldrT="[Text]"/>
          <dgm:spPr/>
          <dgm:t>
            <a:bodyPr/>
            <a:lstStyle/>
            <a:p>
              <a:r>
                <a:rPr lang="en-US" dirty="0" smtClean="0"/>
                <a:t>LOmod </a:t>
              </a:r>
              <a:r>
                <a:rPr lang="en-US" dirty="0" smtClean="0"/>
                <a:t>gives good approximation for NLO in </a:t>
              </a:r>
              <a:r>
                <a:rPr lang="en-US" b="0" i="0" smtClean="0">
                  <a:latin typeface="Cambria Math"/>
                </a:rPr>
                <a:t>𝑝_𝑇</a:t>
              </a:r>
              <a:r>
                <a:rPr lang="en-US" dirty="0" smtClean="0"/>
                <a:t> </a:t>
              </a:r>
              <a:r>
                <a:rPr lang="en-US" dirty="0" smtClean="0"/>
                <a:t>histograms</a:t>
              </a:r>
            </a:p>
          </dgm:t>
        </dgm:pt>
      </mc:Fallback>
    </mc:AlternateContent>
    <dgm:pt modelId="{635D515B-7898-4C4A-B33F-4D860745835E}" type="parTrans" cxnId="{8145614E-575A-4176-830F-0B34504AC31F}">
      <dgm:prSet/>
      <dgm:spPr/>
      <dgm:t>
        <a:bodyPr/>
        <a:lstStyle/>
        <a:p>
          <a:endParaRPr lang="en-US"/>
        </a:p>
      </dgm:t>
    </dgm:pt>
    <dgm:pt modelId="{C08D0D5F-EE62-41AE-875B-E8C28DFCC84C}" type="sibTrans" cxnId="{8145614E-575A-4176-830F-0B34504AC31F}">
      <dgm:prSet/>
      <dgm:spPr/>
      <dgm:t>
        <a:bodyPr/>
        <a:lstStyle/>
        <a:p>
          <a:endParaRPr lang="en-US"/>
        </a:p>
      </dgm:t>
    </dgm:pt>
    <dgm:pt modelId="{767A10BA-730D-488F-A83A-1BDAD60EA7B7}">
      <dgm:prSet phldrT="[Text]"/>
      <dgm:spPr/>
      <dgm:t>
        <a:bodyPr/>
        <a:lstStyle/>
        <a:p>
          <a:r>
            <a:rPr lang="en-US" dirty="0" smtClean="0"/>
            <a:t>Differences between LO and NLO PDFs </a:t>
          </a:r>
        </a:p>
      </dgm:t>
    </dgm:pt>
    <dgm:pt modelId="{EE784CCF-03BB-478D-ADB7-1960BEF04D5A}" type="parTrans" cxnId="{2118FEDB-3C0D-44C3-B7CB-51814C0884FA}">
      <dgm:prSet/>
      <dgm:spPr/>
      <dgm:t>
        <a:bodyPr/>
        <a:lstStyle/>
        <a:p>
          <a:endParaRPr lang="en-US"/>
        </a:p>
      </dgm:t>
    </dgm:pt>
    <dgm:pt modelId="{DA2A8C6D-0913-4E12-8414-976FDDF3F998}" type="sibTrans" cxnId="{2118FEDB-3C0D-44C3-B7CB-51814C0884FA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88074A32-CD22-47E5-BE77-83AA1290FBEF}">
          <dgm:prSet phldrT="[Text]"/>
          <dgm:spPr/>
          <dgm:t>
            <a:bodyPr/>
            <a:lstStyle/>
            <a:p>
              <a:r>
                <a:rPr lang="en-US" dirty="0" smtClean="0"/>
                <a:t>Analysis of </a:t>
              </a:r>
              <a:r>
                <a:rPr lang="en-US" dirty="0" err="1" smtClean="0"/>
                <a:t>pp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/>
                    </a:rPr>
                    <m:t>→</m:t>
                  </m:r>
                </m:oMath>
              </a14:m>
              <a:r>
                <a:rPr lang="en-US" dirty="0" err="1" smtClean="0"/>
                <a:t>W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/>
                    </a:rPr>
                    <m:t>→</m:t>
                  </m:r>
                  <m:sSub>
                    <m:sSubPr>
                      <m:ctrlPr>
                        <a:rPr lang="el-GR" b="0" i="1" smtClean="0">
                          <a:latin typeface="Cambria Math"/>
                        </a:rPr>
                      </m:ctrlPr>
                    </m:sSubPr>
                    <m:e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τ</m:t>
                      </m:r>
                    </m:e>
                    <m:sub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ν</m:t>
                      </m:r>
                    </m:sub>
                  </m:sSub>
                </m:oMath>
              </a14:m>
              <a:endParaRPr lang="en-US" dirty="0" smtClean="0"/>
            </a:p>
          </dgm:t>
        </dgm:pt>
      </mc:Choice>
      <mc:Fallback>
        <dgm:pt modelId="{88074A32-CD22-47E5-BE77-83AA1290FBEF}">
          <dgm:prSet phldrT="[Text]"/>
          <dgm:spPr/>
          <dgm:t>
            <a:bodyPr/>
            <a:lstStyle/>
            <a:p>
              <a:r>
                <a:rPr lang="en-US" dirty="0" smtClean="0"/>
                <a:t>Analysis of </a:t>
              </a:r>
              <a:r>
                <a:rPr lang="en-US" dirty="0" err="1" smtClean="0"/>
                <a:t>pp</a:t>
              </a:r>
              <a:r>
                <a:rPr lang="en-US" b="0" i="0" smtClean="0">
                  <a:latin typeface="Cambria Math"/>
                </a:rPr>
                <a:t>→</a:t>
              </a:r>
              <a:r>
                <a:rPr lang="en-US" dirty="0" err="1" smtClean="0"/>
                <a:t>W</a:t>
              </a:r>
              <a:r>
                <a:rPr lang="en-US" b="0" i="0" smtClean="0">
                  <a:latin typeface="Cambria Math"/>
                </a:rPr>
                <a:t>→</a:t>
              </a:r>
              <a:r>
                <a:rPr lang="el-GR" b="0" i="0" smtClean="0">
                  <a:latin typeface="Cambria Math"/>
                </a:rPr>
                <a:t>τ_ν</a:t>
              </a:r>
              <a:endParaRPr lang="en-US" dirty="0" smtClean="0"/>
            </a:p>
          </dgm:t>
        </dgm:pt>
      </mc:Fallback>
    </mc:AlternateContent>
    <dgm:pt modelId="{238878F8-A4A0-4BCC-8BAC-5264F0330A64}" type="parTrans" cxnId="{0038487A-AE2E-490B-8E9A-5756B3FC0D73}">
      <dgm:prSet/>
      <dgm:spPr/>
      <dgm:t>
        <a:bodyPr/>
        <a:lstStyle/>
        <a:p>
          <a:endParaRPr lang="en-US"/>
        </a:p>
      </dgm:t>
    </dgm:pt>
    <dgm:pt modelId="{38ACDB62-9210-4640-B42B-1BEC97360360}" type="sibTrans" cxnId="{0038487A-AE2E-490B-8E9A-5756B3FC0D73}">
      <dgm:prSet/>
      <dgm:spPr/>
      <dgm:t>
        <a:bodyPr/>
        <a:lstStyle/>
        <a:p>
          <a:endParaRPr lang="en-US"/>
        </a:p>
      </dgm:t>
    </dgm:pt>
    <dgm:pt modelId="{502A8BF3-DE28-4A1F-A666-94698BE89E13}">
      <dgm:prSet phldrT="[Text]"/>
      <dgm:spPr/>
      <dgm:t>
        <a:bodyPr/>
        <a:lstStyle/>
        <a:p>
          <a:r>
            <a:rPr lang="en-US" dirty="0" smtClean="0"/>
            <a:t>Similar deviations for different </a:t>
          </a:r>
          <a:r>
            <a:rPr lang="en-US" dirty="0" smtClean="0"/>
            <a:t>tunes</a:t>
          </a:r>
          <a:endParaRPr lang="en-US" dirty="0"/>
        </a:p>
      </dgm:t>
    </dgm:pt>
    <dgm:pt modelId="{62E51185-8C2D-4E34-95AE-74C333130685}" type="parTrans" cxnId="{2DEC4A11-AD4F-4DEF-8ACF-C87BCDF564F4}">
      <dgm:prSet/>
      <dgm:spPr/>
      <dgm:t>
        <a:bodyPr/>
        <a:lstStyle/>
        <a:p>
          <a:endParaRPr lang="en-US"/>
        </a:p>
      </dgm:t>
    </dgm:pt>
    <dgm:pt modelId="{AE86ECDB-67AD-4530-A212-68AC15AB0626}" type="sibTrans" cxnId="{2DEC4A11-AD4F-4DEF-8ACF-C87BCDF564F4}">
      <dgm:prSet/>
      <dgm:spPr/>
      <dgm:t>
        <a:bodyPr/>
        <a:lstStyle/>
        <a:p>
          <a:endParaRPr lang="en-US"/>
        </a:p>
      </dgm:t>
    </dgm:pt>
    <dgm:pt modelId="{CED5B47D-82E6-49E7-A383-BEA60B9A4CEF}" type="pres">
      <dgm:prSet presAssocID="{F700BEB3-52B6-4B96-BC2E-9E6F72038D4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BCDC9F-B4F0-482A-BE64-A7756ABC5AB8}" type="pres">
      <dgm:prSet presAssocID="{88074A32-CD22-47E5-BE77-83AA1290FBEF}" presName="parentLin" presStyleCnt="0"/>
      <dgm:spPr/>
    </dgm:pt>
    <dgm:pt modelId="{680758CD-0946-4B4B-B09F-931D701F092E}" type="pres">
      <dgm:prSet presAssocID="{88074A32-CD22-47E5-BE77-83AA1290FBEF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27CCCC92-0E6B-42A5-96F6-BFEA469C244E}" type="pres">
      <dgm:prSet presAssocID="{88074A32-CD22-47E5-BE77-83AA1290FBE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53760D-4531-43BE-A1A3-09884FC7DE1C}" type="pres">
      <dgm:prSet presAssocID="{88074A32-CD22-47E5-BE77-83AA1290FBEF}" presName="negativeSpace" presStyleCnt="0"/>
      <dgm:spPr/>
    </dgm:pt>
    <dgm:pt modelId="{51A00F2A-DADF-4394-858A-EDF6E0D65B3A}" type="pres">
      <dgm:prSet presAssocID="{88074A32-CD22-47E5-BE77-83AA1290FBEF}" presName="childText" presStyleLbl="conFgAcc1" presStyleIdx="0" presStyleCnt="6">
        <dgm:presLayoutVars>
          <dgm:bulletEnabled val="1"/>
        </dgm:presLayoutVars>
      </dgm:prSet>
      <dgm:spPr/>
    </dgm:pt>
    <dgm:pt modelId="{D65257C1-035D-4DDF-8A5A-BCA0FBDB3812}" type="pres">
      <dgm:prSet presAssocID="{38ACDB62-9210-4640-B42B-1BEC97360360}" presName="spaceBetweenRectangles" presStyleCnt="0"/>
      <dgm:spPr/>
    </dgm:pt>
    <dgm:pt modelId="{E0BEECAF-5E6A-4B1B-BA76-9E9D84E32B2E}" type="pres">
      <dgm:prSet presAssocID="{767A10BA-730D-488F-A83A-1BDAD60EA7B7}" presName="parentLin" presStyleCnt="0"/>
      <dgm:spPr/>
    </dgm:pt>
    <dgm:pt modelId="{C4A4E21A-48B3-495C-B997-90FB5FD8E785}" type="pres">
      <dgm:prSet presAssocID="{767A10BA-730D-488F-A83A-1BDAD60EA7B7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F602B321-67FC-4D33-898C-390F4A4F6677}" type="pres">
      <dgm:prSet presAssocID="{767A10BA-730D-488F-A83A-1BDAD60EA7B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0AC8B2-4444-4116-894D-2EC157E68849}" type="pres">
      <dgm:prSet presAssocID="{767A10BA-730D-488F-A83A-1BDAD60EA7B7}" presName="negativeSpace" presStyleCnt="0"/>
      <dgm:spPr/>
    </dgm:pt>
    <dgm:pt modelId="{1EBAF7F9-4B77-463D-8BFE-D3C5EE7F8948}" type="pres">
      <dgm:prSet presAssocID="{767A10BA-730D-488F-A83A-1BDAD60EA7B7}" presName="childText" presStyleLbl="conFgAcc1" presStyleIdx="1" presStyleCnt="6">
        <dgm:presLayoutVars>
          <dgm:bulletEnabled val="1"/>
        </dgm:presLayoutVars>
      </dgm:prSet>
      <dgm:spPr/>
    </dgm:pt>
    <dgm:pt modelId="{18809F79-B4D7-4ADC-98DD-FB6EDAFCB6A6}" type="pres">
      <dgm:prSet presAssocID="{DA2A8C6D-0913-4E12-8414-976FDDF3F998}" presName="spaceBetweenRectangles" presStyleCnt="0"/>
      <dgm:spPr/>
    </dgm:pt>
    <dgm:pt modelId="{F6139606-8D6A-4E2F-A579-44DF159F7511}" type="pres">
      <dgm:prSet presAssocID="{C9934A05-AC4C-499E-BFE1-64A67D6E5AE1}" presName="parentLin" presStyleCnt="0"/>
      <dgm:spPr/>
    </dgm:pt>
    <dgm:pt modelId="{765C1755-6BD1-4BF4-9357-7DB7FE57F183}" type="pres">
      <dgm:prSet presAssocID="{C9934A05-AC4C-499E-BFE1-64A67D6E5AE1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C767AFEF-0A39-492B-9CA9-4C9636E797F8}" type="pres">
      <dgm:prSet presAssocID="{C9934A05-AC4C-499E-BFE1-64A67D6E5AE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D88BF3-84B4-47FB-9ACF-AB2BC4C90BB5}" type="pres">
      <dgm:prSet presAssocID="{C9934A05-AC4C-499E-BFE1-64A67D6E5AE1}" presName="negativeSpace" presStyleCnt="0"/>
      <dgm:spPr/>
    </dgm:pt>
    <dgm:pt modelId="{EE5A3036-EE47-4FA1-A0A3-9E2D4B333E68}" type="pres">
      <dgm:prSet presAssocID="{C9934A05-AC4C-499E-BFE1-64A67D6E5AE1}" presName="childText" presStyleLbl="conFgAcc1" presStyleIdx="2" presStyleCnt="6">
        <dgm:presLayoutVars>
          <dgm:bulletEnabled val="1"/>
        </dgm:presLayoutVars>
      </dgm:prSet>
      <dgm:spPr/>
    </dgm:pt>
    <dgm:pt modelId="{3F99325A-F0BA-4D56-9D19-E54FBAB77307}" type="pres">
      <dgm:prSet presAssocID="{C08D0D5F-EE62-41AE-875B-E8C28DFCC84C}" presName="spaceBetweenRectangles" presStyleCnt="0"/>
      <dgm:spPr/>
    </dgm:pt>
    <dgm:pt modelId="{35138204-E3E8-4DFA-8DAD-A4B8FC1914FC}" type="pres">
      <dgm:prSet presAssocID="{EA0FBC32-8843-4A5C-AD71-150768CE3A9F}" presName="parentLin" presStyleCnt="0"/>
      <dgm:spPr/>
    </dgm:pt>
    <dgm:pt modelId="{B0EF5595-A0EF-4759-A63F-B585AC359C5D}" type="pres">
      <dgm:prSet presAssocID="{EA0FBC32-8843-4A5C-AD71-150768CE3A9F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FCEEDDFB-9CDE-4F78-8398-478C62BB9905}" type="pres">
      <dgm:prSet presAssocID="{EA0FBC32-8843-4A5C-AD71-150768CE3A9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0E8F4-592E-4D35-90E4-7761700930EA}" type="pres">
      <dgm:prSet presAssocID="{EA0FBC32-8843-4A5C-AD71-150768CE3A9F}" presName="negativeSpace" presStyleCnt="0"/>
      <dgm:spPr/>
    </dgm:pt>
    <dgm:pt modelId="{E4734376-DE33-45A3-B216-7E58C518C9F3}" type="pres">
      <dgm:prSet presAssocID="{EA0FBC32-8843-4A5C-AD71-150768CE3A9F}" presName="childText" presStyleLbl="conFgAcc1" presStyleIdx="3" presStyleCnt="6">
        <dgm:presLayoutVars>
          <dgm:bulletEnabled val="1"/>
        </dgm:presLayoutVars>
      </dgm:prSet>
      <dgm:spPr/>
    </dgm:pt>
    <dgm:pt modelId="{8A4D08A8-636E-4630-ACAF-C5BF5EBD0C6E}" type="pres">
      <dgm:prSet presAssocID="{E7D5A533-89FD-47AD-B3FE-753A7F233F25}" presName="spaceBetweenRectangles" presStyleCnt="0"/>
      <dgm:spPr/>
    </dgm:pt>
    <dgm:pt modelId="{11AAD710-B19C-4970-B8A7-A04EF0329FFA}" type="pres">
      <dgm:prSet presAssocID="{502A8BF3-DE28-4A1F-A666-94698BE89E13}" presName="parentLin" presStyleCnt="0"/>
      <dgm:spPr/>
    </dgm:pt>
    <dgm:pt modelId="{8A44B9F5-C94F-489E-9493-D83D1A695DA7}" type="pres">
      <dgm:prSet presAssocID="{502A8BF3-DE28-4A1F-A666-94698BE89E13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B9279753-EE8D-490E-8A5B-64C91A0D076B}" type="pres">
      <dgm:prSet presAssocID="{502A8BF3-DE28-4A1F-A666-94698BE89E1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BA0FBC-54A7-4E68-BA7B-9F326E773286}" type="pres">
      <dgm:prSet presAssocID="{502A8BF3-DE28-4A1F-A666-94698BE89E13}" presName="negativeSpace" presStyleCnt="0"/>
      <dgm:spPr/>
    </dgm:pt>
    <dgm:pt modelId="{8E9D1A17-10AE-4F8D-A336-BCB5E4760386}" type="pres">
      <dgm:prSet presAssocID="{502A8BF3-DE28-4A1F-A666-94698BE89E13}" presName="childText" presStyleLbl="conFgAcc1" presStyleIdx="4" presStyleCnt="6">
        <dgm:presLayoutVars>
          <dgm:bulletEnabled val="1"/>
        </dgm:presLayoutVars>
      </dgm:prSet>
      <dgm:spPr/>
    </dgm:pt>
    <dgm:pt modelId="{DD9D39D7-DBE3-4BED-9914-B79011B482DD}" type="pres">
      <dgm:prSet presAssocID="{AE86ECDB-67AD-4530-A212-68AC15AB0626}" presName="spaceBetweenRectangles" presStyleCnt="0"/>
      <dgm:spPr/>
    </dgm:pt>
    <dgm:pt modelId="{7C7EAA7C-BA65-41D5-B8A9-FD617033A429}" type="pres">
      <dgm:prSet presAssocID="{65481661-D793-4ACB-ABEE-6DAFDCCB2CFA}" presName="parentLin" presStyleCnt="0"/>
      <dgm:spPr/>
    </dgm:pt>
    <dgm:pt modelId="{5A671EDE-916D-482E-8071-45403F4CD00C}" type="pres">
      <dgm:prSet presAssocID="{65481661-D793-4ACB-ABEE-6DAFDCCB2CFA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E8356138-7A04-4DAD-A7AD-472903513162}" type="pres">
      <dgm:prSet presAssocID="{65481661-D793-4ACB-ABEE-6DAFDCCB2CFA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53A04-BCF2-4128-BE9B-8996A102821A}" type="pres">
      <dgm:prSet presAssocID="{65481661-D793-4ACB-ABEE-6DAFDCCB2CFA}" presName="negativeSpace" presStyleCnt="0"/>
      <dgm:spPr/>
    </dgm:pt>
    <dgm:pt modelId="{10567639-6182-4A9E-A6A3-164C0E7E90C4}" type="pres">
      <dgm:prSet presAssocID="{65481661-D793-4ACB-ABEE-6DAFDCCB2CFA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E2F741FF-5E94-4ECA-A7F0-C8CF3F5580CB}" type="presOf" srcId="{EA0FBC32-8843-4A5C-AD71-150768CE3A9F}" destId="{B0EF5595-A0EF-4759-A63F-B585AC359C5D}" srcOrd="0" destOrd="0" presId="urn:microsoft.com/office/officeart/2005/8/layout/list1"/>
    <dgm:cxn modelId="{75E62FEE-EED8-40E9-B841-DB92C67402CC}" type="presOf" srcId="{65481661-D793-4ACB-ABEE-6DAFDCCB2CFA}" destId="{5A671EDE-916D-482E-8071-45403F4CD00C}" srcOrd="0" destOrd="0" presId="urn:microsoft.com/office/officeart/2005/8/layout/list1"/>
    <dgm:cxn modelId="{8145614E-575A-4176-830F-0B34504AC31F}" srcId="{F700BEB3-52B6-4B96-BC2E-9E6F72038D4B}" destId="{C9934A05-AC4C-499E-BFE1-64A67D6E5AE1}" srcOrd="2" destOrd="0" parTransId="{635D515B-7898-4C4A-B33F-4D860745835E}" sibTransId="{C08D0D5F-EE62-41AE-875B-E8C28DFCC84C}"/>
    <dgm:cxn modelId="{BF362C0D-31E3-4E53-BDEC-CFBE0E6045CE}" srcId="{F700BEB3-52B6-4B96-BC2E-9E6F72038D4B}" destId="{EA0FBC32-8843-4A5C-AD71-150768CE3A9F}" srcOrd="3" destOrd="0" parTransId="{87C7D809-FEDE-4FCF-8B20-D908E6146FDE}" sibTransId="{E7D5A533-89FD-47AD-B3FE-753A7F233F25}"/>
    <dgm:cxn modelId="{A23A1C67-FA05-4D62-A6AD-B1CCE518A66D}" type="presOf" srcId="{88074A32-CD22-47E5-BE77-83AA1290FBEF}" destId="{680758CD-0946-4B4B-B09F-931D701F092E}" srcOrd="0" destOrd="0" presId="urn:microsoft.com/office/officeart/2005/8/layout/list1"/>
    <dgm:cxn modelId="{17209B18-0B48-4A57-92F0-341339A2511E}" type="presOf" srcId="{767A10BA-730D-488F-A83A-1BDAD60EA7B7}" destId="{C4A4E21A-48B3-495C-B997-90FB5FD8E785}" srcOrd="0" destOrd="0" presId="urn:microsoft.com/office/officeart/2005/8/layout/list1"/>
    <dgm:cxn modelId="{036BF005-78A9-493F-8BA4-6D7923EE8BFB}" type="presOf" srcId="{767A10BA-730D-488F-A83A-1BDAD60EA7B7}" destId="{F602B321-67FC-4D33-898C-390F4A4F6677}" srcOrd="1" destOrd="0" presId="urn:microsoft.com/office/officeart/2005/8/layout/list1"/>
    <dgm:cxn modelId="{0B9E4E6E-C950-43EA-BFB5-4F6B379CDA86}" type="presOf" srcId="{502A8BF3-DE28-4A1F-A666-94698BE89E13}" destId="{8A44B9F5-C94F-489E-9493-D83D1A695DA7}" srcOrd="0" destOrd="0" presId="urn:microsoft.com/office/officeart/2005/8/layout/list1"/>
    <dgm:cxn modelId="{03700C92-AE9F-4FEA-A5F1-03837A4D9E93}" type="presOf" srcId="{65481661-D793-4ACB-ABEE-6DAFDCCB2CFA}" destId="{E8356138-7A04-4DAD-A7AD-472903513162}" srcOrd="1" destOrd="0" presId="urn:microsoft.com/office/officeart/2005/8/layout/list1"/>
    <dgm:cxn modelId="{96F475CA-781F-46B4-9380-00D2860AB0DB}" type="presOf" srcId="{C9934A05-AC4C-499E-BFE1-64A67D6E5AE1}" destId="{765C1755-6BD1-4BF4-9357-7DB7FE57F183}" srcOrd="0" destOrd="0" presId="urn:microsoft.com/office/officeart/2005/8/layout/list1"/>
    <dgm:cxn modelId="{2AF56D87-6C2E-4F17-8DE3-7E07C706F178}" type="presOf" srcId="{C9934A05-AC4C-499E-BFE1-64A67D6E5AE1}" destId="{C767AFEF-0A39-492B-9CA9-4C9636E797F8}" srcOrd="1" destOrd="0" presId="urn:microsoft.com/office/officeart/2005/8/layout/list1"/>
    <dgm:cxn modelId="{C14A7D4F-F75A-464E-A932-BE6F3D33E6C3}" type="presOf" srcId="{F700BEB3-52B6-4B96-BC2E-9E6F72038D4B}" destId="{CED5B47D-82E6-49E7-A383-BEA60B9A4CEF}" srcOrd="0" destOrd="0" presId="urn:microsoft.com/office/officeart/2005/8/layout/list1"/>
    <dgm:cxn modelId="{0038487A-AE2E-490B-8E9A-5756B3FC0D73}" srcId="{F700BEB3-52B6-4B96-BC2E-9E6F72038D4B}" destId="{88074A32-CD22-47E5-BE77-83AA1290FBEF}" srcOrd="0" destOrd="0" parTransId="{238878F8-A4A0-4BCC-8BAC-5264F0330A64}" sibTransId="{38ACDB62-9210-4640-B42B-1BEC97360360}"/>
    <dgm:cxn modelId="{C470D3DE-85C7-4A9D-B73C-44AC4833E15F}" type="presOf" srcId="{88074A32-CD22-47E5-BE77-83AA1290FBEF}" destId="{27CCCC92-0E6B-42A5-96F6-BFEA469C244E}" srcOrd="1" destOrd="0" presId="urn:microsoft.com/office/officeart/2005/8/layout/list1"/>
    <dgm:cxn modelId="{8C2E5854-14BC-478D-BE92-AE74EB4DDA59}" srcId="{F700BEB3-52B6-4B96-BC2E-9E6F72038D4B}" destId="{65481661-D793-4ACB-ABEE-6DAFDCCB2CFA}" srcOrd="5" destOrd="0" parTransId="{6666723F-9292-4338-B95B-FAE002020626}" sibTransId="{FCF50717-D0C3-4702-B24E-35ACE8D54499}"/>
    <dgm:cxn modelId="{2DEC4A11-AD4F-4DEF-8ACF-C87BCDF564F4}" srcId="{F700BEB3-52B6-4B96-BC2E-9E6F72038D4B}" destId="{502A8BF3-DE28-4A1F-A666-94698BE89E13}" srcOrd="4" destOrd="0" parTransId="{62E51185-8C2D-4E34-95AE-74C333130685}" sibTransId="{AE86ECDB-67AD-4530-A212-68AC15AB0626}"/>
    <dgm:cxn modelId="{C0816B79-B907-415C-B5C3-3972366A5CFC}" type="presOf" srcId="{502A8BF3-DE28-4A1F-A666-94698BE89E13}" destId="{B9279753-EE8D-490E-8A5B-64C91A0D076B}" srcOrd="1" destOrd="0" presId="urn:microsoft.com/office/officeart/2005/8/layout/list1"/>
    <dgm:cxn modelId="{4DDFAEDC-7813-4437-B292-DCF0A5F6349C}" type="presOf" srcId="{EA0FBC32-8843-4A5C-AD71-150768CE3A9F}" destId="{FCEEDDFB-9CDE-4F78-8398-478C62BB9905}" srcOrd="1" destOrd="0" presId="urn:microsoft.com/office/officeart/2005/8/layout/list1"/>
    <dgm:cxn modelId="{2118FEDB-3C0D-44C3-B7CB-51814C0884FA}" srcId="{F700BEB3-52B6-4B96-BC2E-9E6F72038D4B}" destId="{767A10BA-730D-488F-A83A-1BDAD60EA7B7}" srcOrd="1" destOrd="0" parTransId="{EE784CCF-03BB-478D-ADB7-1960BEF04D5A}" sibTransId="{DA2A8C6D-0913-4E12-8414-976FDDF3F998}"/>
    <dgm:cxn modelId="{62DB4A53-F385-4A72-AF9F-647463FC631C}" type="presParOf" srcId="{CED5B47D-82E6-49E7-A383-BEA60B9A4CEF}" destId="{EBBCDC9F-B4F0-482A-BE64-A7756ABC5AB8}" srcOrd="0" destOrd="0" presId="urn:microsoft.com/office/officeart/2005/8/layout/list1"/>
    <dgm:cxn modelId="{85DD8001-2B87-4A60-9108-B357502C0879}" type="presParOf" srcId="{EBBCDC9F-B4F0-482A-BE64-A7756ABC5AB8}" destId="{680758CD-0946-4B4B-B09F-931D701F092E}" srcOrd="0" destOrd="0" presId="urn:microsoft.com/office/officeart/2005/8/layout/list1"/>
    <dgm:cxn modelId="{74895B75-997C-4D38-8F35-0A65AAB4A352}" type="presParOf" srcId="{EBBCDC9F-B4F0-482A-BE64-A7756ABC5AB8}" destId="{27CCCC92-0E6B-42A5-96F6-BFEA469C244E}" srcOrd="1" destOrd="0" presId="urn:microsoft.com/office/officeart/2005/8/layout/list1"/>
    <dgm:cxn modelId="{DF9B17FE-3181-43B4-BC39-331EEE3588DA}" type="presParOf" srcId="{CED5B47D-82E6-49E7-A383-BEA60B9A4CEF}" destId="{B653760D-4531-43BE-A1A3-09884FC7DE1C}" srcOrd="1" destOrd="0" presId="urn:microsoft.com/office/officeart/2005/8/layout/list1"/>
    <dgm:cxn modelId="{344F8E7E-BD4E-440A-BC4E-34643F993B53}" type="presParOf" srcId="{CED5B47D-82E6-49E7-A383-BEA60B9A4CEF}" destId="{51A00F2A-DADF-4394-858A-EDF6E0D65B3A}" srcOrd="2" destOrd="0" presId="urn:microsoft.com/office/officeart/2005/8/layout/list1"/>
    <dgm:cxn modelId="{9E8AB453-632D-468A-876C-F77BCD398DB1}" type="presParOf" srcId="{CED5B47D-82E6-49E7-A383-BEA60B9A4CEF}" destId="{D65257C1-035D-4DDF-8A5A-BCA0FBDB3812}" srcOrd="3" destOrd="0" presId="urn:microsoft.com/office/officeart/2005/8/layout/list1"/>
    <dgm:cxn modelId="{D9726EE2-08A0-4DE4-AB3C-122322817430}" type="presParOf" srcId="{CED5B47D-82E6-49E7-A383-BEA60B9A4CEF}" destId="{E0BEECAF-5E6A-4B1B-BA76-9E9D84E32B2E}" srcOrd="4" destOrd="0" presId="urn:microsoft.com/office/officeart/2005/8/layout/list1"/>
    <dgm:cxn modelId="{B723E99E-114F-4953-8C44-0136DCCBC0F9}" type="presParOf" srcId="{E0BEECAF-5E6A-4B1B-BA76-9E9D84E32B2E}" destId="{C4A4E21A-48B3-495C-B997-90FB5FD8E785}" srcOrd="0" destOrd="0" presId="urn:microsoft.com/office/officeart/2005/8/layout/list1"/>
    <dgm:cxn modelId="{08333C09-C2C0-4092-BE24-7D5691EB60F9}" type="presParOf" srcId="{E0BEECAF-5E6A-4B1B-BA76-9E9D84E32B2E}" destId="{F602B321-67FC-4D33-898C-390F4A4F6677}" srcOrd="1" destOrd="0" presId="urn:microsoft.com/office/officeart/2005/8/layout/list1"/>
    <dgm:cxn modelId="{7A14431A-6195-4F0B-A738-1A5C07A46C92}" type="presParOf" srcId="{CED5B47D-82E6-49E7-A383-BEA60B9A4CEF}" destId="{E40AC8B2-4444-4116-894D-2EC157E68849}" srcOrd="5" destOrd="0" presId="urn:microsoft.com/office/officeart/2005/8/layout/list1"/>
    <dgm:cxn modelId="{5EA8AE4B-6532-4289-9514-454641B78966}" type="presParOf" srcId="{CED5B47D-82E6-49E7-A383-BEA60B9A4CEF}" destId="{1EBAF7F9-4B77-463D-8BFE-D3C5EE7F8948}" srcOrd="6" destOrd="0" presId="urn:microsoft.com/office/officeart/2005/8/layout/list1"/>
    <dgm:cxn modelId="{F4FAB9AD-3195-4274-A777-7A985B44671B}" type="presParOf" srcId="{CED5B47D-82E6-49E7-A383-BEA60B9A4CEF}" destId="{18809F79-B4D7-4ADC-98DD-FB6EDAFCB6A6}" srcOrd="7" destOrd="0" presId="urn:microsoft.com/office/officeart/2005/8/layout/list1"/>
    <dgm:cxn modelId="{8C7ADBA7-6889-49BC-8D25-6C3A08AB72DE}" type="presParOf" srcId="{CED5B47D-82E6-49E7-A383-BEA60B9A4CEF}" destId="{F6139606-8D6A-4E2F-A579-44DF159F7511}" srcOrd="8" destOrd="0" presId="urn:microsoft.com/office/officeart/2005/8/layout/list1"/>
    <dgm:cxn modelId="{74E941A1-09F8-4EB4-9483-88AE72F09CB5}" type="presParOf" srcId="{F6139606-8D6A-4E2F-A579-44DF159F7511}" destId="{765C1755-6BD1-4BF4-9357-7DB7FE57F183}" srcOrd="0" destOrd="0" presId="urn:microsoft.com/office/officeart/2005/8/layout/list1"/>
    <dgm:cxn modelId="{07F3586E-E5BC-48A3-B805-8F2CE3931ACD}" type="presParOf" srcId="{F6139606-8D6A-4E2F-A579-44DF159F7511}" destId="{C767AFEF-0A39-492B-9CA9-4C9636E797F8}" srcOrd="1" destOrd="0" presId="urn:microsoft.com/office/officeart/2005/8/layout/list1"/>
    <dgm:cxn modelId="{14CFAAE1-1F1F-4733-BE3F-588D995B1651}" type="presParOf" srcId="{CED5B47D-82E6-49E7-A383-BEA60B9A4CEF}" destId="{B4D88BF3-84B4-47FB-9ACF-AB2BC4C90BB5}" srcOrd="9" destOrd="0" presId="urn:microsoft.com/office/officeart/2005/8/layout/list1"/>
    <dgm:cxn modelId="{B71FAF95-A9C2-4A47-8B4D-C4DD333A6EB1}" type="presParOf" srcId="{CED5B47D-82E6-49E7-A383-BEA60B9A4CEF}" destId="{EE5A3036-EE47-4FA1-A0A3-9E2D4B333E68}" srcOrd="10" destOrd="0" presId="urn:microsoft.com/office/officeart/2005/8/layout/list1"/>
    <dgm:cxn modelId="{89B34070-8D19-4C27-967E-BECB6F4F145E}" type="presParOf" srcId="{CED5B47D-82E6-49E7-A383-BEA60B9A4CEF}" destId="{3F99325A-F0BA-4D56-9D19-E54FBAB77307}" srcOrd="11" destOrd="0" presId="urn:microsoft.com/office/officeart/2005/8/layout/list1"/>
    <dgm:cxn modelId="{3B7D1814-CF11-4757-9D4C-2200403770D9}" type="presParOf" srcId="{CED5B47D-82E6-49E7-A383-BEA60B9A4CEF}" destId="{35138204-E3E8-4DFA-8DAD-A4B8FC1914FC}" srcOrd="12" destOrd="0" presId="urn:microsoft.com/office/officeart/2005/8/layout/list1"/>
    <dgm:cxn modelId="{B6783AE5-DBA1-4810-8541-583BB21584D6}" type="presParOf" srcId="{35138204-E3E8-4DFA-8DAD-A4B8FC1914FC}" destId="{B0EF5595-A0EF-4759-A63F-B585AC359C5D}" srcOrd="0" destOrd="0" presId="urn:microsoft.com/office/officeart/2005/8/layout/list1"/>
    <dgm:cxn modelId="{A581C2A6-893A-4FE9-B0B9-94C98FD1B0C0}" type="presParOf" srcId="{35138204-E3E8-4DFA-8DAD-A4B8FC1914FC}" destId="{FCEEDDFB-9CDE-4F78-8398-478C62BB9905}" srcOrd="1" destOrd="0" presId="urn:microsoft.com/office/officeart/2005/8/layout/list1"/>
    <dgm:cxn modelId="{E1284B2A-F6AF-45D4-A6BA-C9A2FD35962A}" type="presParOf" srcId="{CED5B47D-82E6-49E7-A383-BEA60B9A4CEF}" destId="{8140E8F4-592E-4D35-90E4-7761700930EA}" srcOrd="13" destOrd="0" presId="urn:microsoft.com/office/officeart/2005/8/layout/list1"/>
    <dgm:cxn modelId="{E6447D86-A52A-4868-8A69-D0EA083DBD3B}" type="presParOf" srcId="{CED5B47D-82E6-49E7-A383-BEA60B9A4CEF}" destId="{E4734376-DE33-45A3-B216-7E58C518C9F3}" srcOrd="14" destOrd="0" presId="urn:microsoft.com/office/officeart/2005/8/layout/list1"/>
    <dgm:cxn modelId="{E392E6C5-9E18-4091-A690-CD0A27BE553B}" type="presParOf" srcId="{CED5B47D-82E6-49E7-A383-BEA60B9A4CEF}" destId="{8A4D08A8-636E-4630-ACAF-C5BF5EBD0C6E}" srcOrd="15" destOrd="0" presId="urn:microsoft.com/office/officeart/2005/8/layout/list1"/>
    <dgm:cxn modelId="{7C0A3B34-7843-4636-84FF-681422429F5D}" type="presParOf" srcId="{CED5B47D-82E6-49E7-A383-BEA60B9A4CEF}" destId="{11AAD710-B19C-4970-B8A7-A04EF0329FFA}" srcOrd="16" destOrd="0" presId="urn:microsoft.com/office/officeart/2005/8/layout/list1"/>
    <dgm:cxn modelId="{B47D87EC-DBD2-42E3-9730-4937888C4FCA}" type="presParOf" srcId="{11AAD710-B19C-4970-B8A7-A04EF0329FFA}" destId="{8A44B9F5-C94F-489E-9493-D83D1A695DA7}" srcOrd="0" destOrd="0" presId="urn:microsoft.com/office/officeart/2005/8/layout/list1"/>
    <dgm:cxn modelId="{7E7FD019-B9D6-4338-9EFF-46609F241F34}" type="presParOf" srcId="{11AAD710-B19C-4970-B8A7-A04EF0329FFA}" destId="{B9279753-EE8D-490E-8A5B-64C91A0D076B}" srcOrd="1" destOrd="0" presId="urn:microsoft.com/office/officeart/2005/8/layout/list1"/>
    <dgm:cxn modelId="{89B9887E-A48F-4242-B765-368958E50911}" type="presParOf" srcId="{CED5B47D-82E6-49E7-A383-BEA60B9A4CEF}" destId="{7EBA0FBC-54A7-4E68-BA7B-9F326E773286}" srcOrd="17" destOrd="0" presId="urn:microsoft.com/office/officeart/2005/8/layout/list1"/>
    <dgm:cxn modelId="{30CEDF59-5AEC-479A-847C-9CE43F9596BC}" type="presParOf" srcId="{CED5B47D-82E6-49E7-A383-BEA60B9A4CEF}" destId="{8E9D1A17-10AE-4F8D-A336-BCB5E4760386}" srcOrd="18" destOrd="0" presId="urn:microsoft.com/office/officeart/2005/8/layout/list1"/>
    <dgm:cxn modelId="{BC390CE4-7343-4B07-8B86-C752EDDACBDE}" type="presParOf" srcId="{CED5B47D-82E6-49E7-A383-BEA60B9A4CEF}" destId="{DD9D39D7-DBE3-4BED-9914-B79011B482DD}" srcOrd="19" destOrd="0" presId="urn:microsoft.com/office/officeart/2005/8/layout/list1"/>
    <dgm:cxn modelId="{D98777B9-878E-4617-B56B-26617C6BBDB2}" type="presParOf" srcId="{CED5B47D-82E6-49E7-A383-BEA60B9A4CEF}" destId="{7C7EAA7C-BA65-41D5-B8A9-FD617033A429}" srcOrd="20" destOrd="0" presId="urn:microsoft.com/office/officeart/2005/8/layout/list1"/>
    <dgm:cxn modelId="{4EA3DD33-F74D-44D8-BBDE-A4783C6477D1}" type="presParOf" srcId="{7C7EAA7C-BA65-41D5-B8A9-FD617033A429}" destId="{5A671EDE-916D-482E-8071-45403F4CD00C}" srcOrd="0" destOrd="0" presId="urn:microsoft.com/office/officeart/2005/8/layout/list1"/>
    <dgm:cxn modelId="{47ADBA9E-03FF-4CC7-9777-85D3398EFE78}" type="presParOf" srcId="{7C7EAA7C-BA65-41D5-B8A9-FD617033A429}" destId="{E8356138-7A04-4DAD-A7AD-472903513162}" srcOrd="1" destOrd="0" presId="urn:microsoft.com/office/officeart/2005/8/layout/list1"/>
    <dgm:cxn modelId="{9F22193C-EACB-4D03-A9B5-EE7C1113ECFC}" type="presParOf" srcId="{CED5B47D-82E6-49E7-A383-BEA60B9A4CEF}" destId="{97053A04-BCF2-4128-BE9B-8996A102821A}" srcOrd="21" destOrd="0" presId="urn:microsoft.com/office/officeart/2005/8/layout/list1"/>
    <dgm:cxn modelId="{E6C62110-DFF1-46EB-B95B-27D52AD535D1}" type="presParOf" srcId="{CED5B47D-82E6-49E7-A383-BEA60B9A4CEF}" destId="{10567639-6182-4A9E-A6A3-164C0E7E90C4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700BEB3-52B6-4B96-BC2E-9E6F72038D4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0FBC32-8843-4A5C-AD71-150768CE3A9F}">
      <dgm:prSet phldrT="[Text]"/>
      <dgm:spPr/>
      <dgm:t>
        <a:bodyPr/>
        <a:lstStyle/>
        <a:p>
          <a:r>
            <a:rPr lang="en-US" dirty="0" smtClean="0"/>
            <a:t>Significant differences between PDFs and Generators for charged particles histograms </a:t>
          </a:r>
          <a:endParaRPr lang="en-US" dirty="0"/>
        </a:p>
      </dgm:t>
    </dgm:pt>
    <dgm:pt modelId="{87C7D809-FEDE-4FCF-8B20-D908E6146FDE}" type="parTrans" cxnId="{BF362C0D-31E3-4E53-BDEC-CFBE0E6045CE}">
      <dgm:prSet/>
      <dgm:spPr/>
      <dgm:t>
        <a:bodyPr/>
        <a:lstStyle/>
        <a:p>
          <a:endParaRPr lang="en-US"/>
        </a:p>
      </dgm:t>
    </dgm:pt>
    <dgm:pt modelId="{E7D5A533-89FD-47AD-B3FE-753A7F233F25}" type="sibTrans" cxnId="{BF362C0D-31E3-4E53-BDEC-CFBE0E6045CE}">
      <dgm:prSet/>
      <dgm:spPr/>
      <dgm:t>
        <a:bodyPr/>
        <a:lstStyle/>
        <a:p>
          <a:endParaRPr lang="en-US"/>
        </a:p>
      </dgm:t>
    </dgm:pt>
    <dgm:pt modelId="{65481661-D793-4ACB-ABEE-6DAFDCCB2CFA}">
      <dgm:prSet phldrT="[Text]"/>
      <dgm:spPr/>
      <dgm:t>
        <a:bodyPr/>
        <a:lstStyle/>
        <a:p>
          <a:r>
            <a:rPr lang="en-US" smtClean="0"/>
            <a:t>Efficiency </a:t>
          </a:r>
          <a:r>
            <a:rPr lang="en-US" dirty="0" smtClean="0"/>
            <a:t>similar to ATLAS results</a:t>
          </a:r>
          <a:endParaRPr lang="en-US" dirty="0"/>
        </a:p>
      </dgm:t>
    </dgm:pt>
    <dgm:pt modelId="{6666723F-9292-4338-B95B-FAE002020626}" type="parTrans" cxnId="{8C2E5854-14BC-478D-BE92-AE74EB4DDA59}">
      <dgm:prSet/>
      <dgm:spPr/>
      <dgm:t>
        <a:bodyPr/>
        <a:lstStyle/>
        <a:p>
          <a:endParaRPr lang="en-US"/>
        </a:p>
      </dgm:t>
    </dgm:pt>
    <dgm:pt modelId="{FCF50717-D0C3-4702-B24E-35ACE8D54499}" type="sibTrans" cxnId="{8C2E5854-14BC-478D-BE92-AE74EB4DDA59}">
      <dgm:prSet/>
      <dgm:spPr/>
      <dgm:t>
        <a:bodyPr/>
        <a:lstStyle/>
        <a:p>
          <a:endParaRPr lang="en-US"/>
        </a:p>
      </dgm:t>
    </dgm:pt>
    <dgm:pt modelId="{C9934A05-AC4C-499E-BFE1-64A67D6E5AE1}">
      <dgm:prSet phldrT="[Text]"/>
      <dgm:spPr>
        <a:blipFill rotWithShape="1">
          <a:blip xmlns:r="http://schemas.openxmlformats.org/officeDocument/2006/relationships" r:embed="rId1"/>
          <a:stretch>
            <a:fillRect t="-9302" b="-16279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635D515B-7898-4C4A-B33F-4D860745835E}" type="parTrans" cxnId="{8145614E-575A-4176-830F-0B34504AC31F}">
      <dgm:prSet/>
      <dgm:spPr/>
      <dgm:t>
        <a:bodyPr/>
        <a:lstStyle/>
        <a:p>
          <a:endParaRPr lang="en-US"/>
        </a:p>
      </dgm:t>
    </dgm:pt>
    <dgm:pt modelId="{C08D0D5F-EE62-41AE-875B-E8C28DFCC84C}" type="sibTrans" cxnId="{8145614E-575A-4176-830F-0B34504AC31F}">
      <dgm:prSet/>
      <dgm:spPr/>
      <dgm:t>
        <a:bodyPr/>
        <a:lstStyle/>
        <a:p>
          <a:endParaRPr lang="en-US"/>
        </a:p>
      </dgm:t>
    </dgm:pt>
    <dgm:pt modelId="{767A10BA-730D-488F-A83A-1BDAD60EA7B7}">
      <dgm:prSet phldrT="[Text]"/>
      <dgm:spPr/>
      <dgm:t>
        <a:bodyPr/>
        <a:lstStyle/>
        <a:p>
          <a:r>
            <a:rPr lang="en-US" dirty="0" smtClean="0"/>
            <a:t>Differences between LO and NLO PDFs </a:t>
          </a:r>
        </a:p>
      </dgm:t>
    </dgm:pt>
    <dgm:pt modelId="{EE784CCF-03BB-478D-ADB7-1960BEF04D5A}" type="parTrans" cxnId="{2118FEDB-3C0D-44C3-B7CB-51814C0884FA}">
      <dgm:prSet/>
      <dgm:spPr/>
      <dgm:t>
        <a:bodyPr/>
        <a:lstStyle/>
        <a:p>
          <a:endParaRPr lang="en-US"/>
        </a:p>
      </dgm:t>
    </dgm:pt>
    <dgm:pt modelId="{DA2A8C6D-0913-4E12-8414-976FDDF3F998}" type="sibTrans" cxnId="{2118FEDB-3C0D-44C3-B7CB-51814C0884FA}">
      <dgm:prSet/>
      <dgm:spPr/>
      <dgm:t>
        <a:bodyPr/>
        <a:lstStyle/>
        <a:p>
          <a:endParaRPr lang="en-US"/>
        </a:p>
      </dgm:t>
    </dgm:pt>
    <dgm:pt modelId="{88074A32-CD22-47E5-BE77-83AA1290FBEF}">
      <dgm:prSet phldrT="[Text]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238878F8-A4A0-4BCC-8BAC-5264F0330A64}" type="parTrans" cxnId="{0038487A-AE2E-490B-8E9A-5756B3FC0D73}">
      <dgm:prSet/>
      <dgm:spPr/>
      <dgm:t>
        <a:bodyPr/>
        <a:lstStyle/>
        <a:p>
          <a:endParaRPr lang="en-US"/>
        </a:p>
      </dgm:t>
    </dgm:pt>
    <dgm:pt modelId="{38ACDB62-9210-4640-B42B-1BEC97360360}" type="sibTrans" cxnId="{0038487A-AE2E-490B-8E9A-5756B3FC0D73}">
      <dgm:prSet/>
      <dgm:spPr/>
      <dgm:t>
        <a:bodyPr/>
        <a:lstStyle/>
        <a:p>
          <a:endParaRPr lang="en-US"/>
        </a:p>
      </dgm:t>
    </dgm:pt>
    <dgm:pt modelId="{502A8BF3-DE28-4A1F-A666-94698BE89E13}">
      <dgm:prSet phldrT="[Text]"/>
      <dgm:spPr/>
      <dgm:t>
        <a:bodyPr/>
        <a:lstStyle/>
        <a:p>
          <a:r>
            <a:rPr lang="en-US" dirty="0" smtClean="0"/>
            <a:t>Similar deviations for different </a:t>
          </a:r>
          <a:r>
            <a:rPr lang="en-US" dirty="0" smtClean="0"/>
            <a:t>tunes</a:t>
          </a:r>
          <a:endParaRPr lang="en-US" dirty="0"/>
        </a:p>
      </dgm:t>
    </dgm:pt>
    <dgm:pt modelId="{62E51185-8C2D-4E34-95AE-74C333130685}" type="parTrans" cxnId="{2DEC4A11-AD4F-4DEF-8ACF-C87BCDF564F4}">
      <dgm:prSet/>
      <dgm:spPr/>
      <dgm:t>
        <a:bodyPr/>
        <a:lstStyle/>
        <a:p>
          <a:endParaRPr lang="en-US"/>
        </a:p>
      </dgm:t>
    </dgm:pt>
    <dgm:pt modelId="{AE86ECDB-67AD-4530-A212-68AC15AB0626}" type="sibTrans" cxnId="{2DEC4A11-AD4F-4DEF-8ACF-C87BCDF564F4}">
      <dgm:prSet/>
      <dgm:spPr/>
      <dgm:t>
        <a:bodyPr/>
        <a:lstStyle/>
        <a:p>
          <a:endParaRPr lang="en-US"/>
        </a:p>
      </dgm:t>
    </dgm:pt>
    <dgm:pt modelId="{CED5B47D-82E6-49E7-A383-BEA60B9A4CEF}" type="pres">
      <dgm:prSet presAssocID="{F700BEB3-52B6-4B96-BC2E-9E6F72038D4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BCDC9F-B4F0-482A-BE64-A7756ABC5AB8}" type="pres">
      <dgm:prSet presAssocID="{88074A32-CD22-47E5-BE77-83AA1290FBEF}" presName="parentLin" presStyleCnt="0"/>
      <dgm:spPr/>
    </dgm:pt>
    <dgm:pt modelId="{680758CD-0946-4B4B-B09F-931D701F092E}" type="pres">
      <dgm:prSet presAssocID="{88074A32-CD22-47E5-BE77-83AA1290FBEF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27CCCC92-0E6B-42A5-96F6-BFEA469C244E}" type="pres">
      <dgm:prSet presAssocID="{88074A32-CD22-47E5-BE77-83AA1290FBE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53760D-4531-43BE-A1A3-09884FC7DE1C}" type="pres">
      <dgm:prSet presAssocID="{88074A32-CD22-47E5-BE77-83AA1290FBEF}" presName="negativeSpace" presStyleCnt="0"/>
      <dgm:spPr/>
    </dgm:pt>
    <dgm:pt modelId="{51A00F2A-DADF-4394-858A-EDF6E0D65B3A}" type="pres">
      <dgm:prSet presAssocID="{88074A32-CD22-47E5-BE77-83AA1290FBEF}" presName="childText" presStyleLbl="conFgAcc1" presStyleIdx="0" presStyleCnt="6">
        <dgm:presLayoutVars>
          <dgm:bulletEnabled val="1"/>
        </dgm:presLayoutVars>
      </dgm:prSet>
      <dgm:spPr/>
    </dgm:pt>
    <dgm:pt modelId="{D65257C1-035D-4DDF-8A5A-BCA0FBDB3812}" type="pres">
      <dgm:prSet presAssocID="{38ACDB62-9210-4640-B42B-1BEC97360360}" presName="spaceBetweenRectangles" presStyleCnt="0"/>
      <dgm:spPr/>
    </dgm:pt>
    <dgm:pt modelId="{E0BEECAF-5E6A-4B1B-BA76-9E9D84E32B2E}" type="pres">
      <dgm:prSet presAssocID="{767A10BA-730D-488F-A83A-1BDAD60EA7B7}" presName="parentLin" presStyleCnt="0"/>
      <dgm:spPr/>
    </dgm:pt>
    <dgm:pt modelId="{C4A4E21A-48B3-495C-B997-90FB5FD8E785}" type="pres">
      <dgm:prSet presAssocID="{767A10BA-730D-488F-A83A-1BDAD60EA7B7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F602B321-67FC-4D33-898C-390F4A4F6677}" type="pres">
      <dgm:prSet presAssocID="{767A10BA-730D-488F-A83A-1BDAD60EA7B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0AC8B2-4444-4116-894D-2EC157E68849}" type="pres">
      <dgm:prSet presAssocID="{767A10BA-730D-488F-A83A-1BDAD60EA7B7}" presName="negativeSpace" presStyleCnt="0"/>
      <dgm:spPr/>
    </dgm:pt>
    <dgm:pt modelId="{1EBAF7F9-4B77-463D-8BFE-D3C5EE7F8948}" type="pres">
      <dgm:prSet presAssocID="{767A10BA-730D-488F-A83A-1BDAD60EA7B7}" presName="childText" presStyleLbl="conFgAcc1" presStyleIdx="1" presStyleCnt="6">
        <dgm:presLayoutVars>
          <dgm:bulletEnabled val="1"/>
        </dgm:presLayoutVars>
      </dgm:prSet>
      <dgm:spPr/>
    </dgm:pt>
    <dgm:pt modelId="{18809F79-B4D7-4ADC-98DD-FB6EDAFCB6A6}" type="pres">
      <dgm:prSet presAssocID="{DA2A8C6D-0913-4E12-8414-976FDDF3F998}" presName="spaceBetweenRectangles" presStyleCnt="0"/>
      <dgm:spPr/>
    </dgm:pt>
    <dgm:pt modelId="{F6139606-8D6A-4E2F-A579-44DF159F7511}" type="pres">
      <dgm:prSet presAssocID="{C9934A05-AC4C-499E-BFE1-64A67D6E5AE1}" presName="parentLin" presStyleCnt="0"/>
      <dgm:spPr/>
    </dgm:pt>
    <dgm:pt modelId="{765C1755-6BD1-4BF4-9357-7DB7FE57F183}" type="pres">
      <dgm:prSet presAssocID="{C9934A05-AC4C-499E-BFE1-64A67D6E5AE1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C767AFEF-0A39-492B-9CA9-4C9636E797F8}" type="pres">
      <dgm:prSet presAssocID="{C9934A05-AC4C-499E-BFE1-64A67D6E5AE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D88BF3-84B4-47FB-9ACF-AB2BC4C90BB5}" type="pres">
      <dgm:prSet presAssocID="{C9934A05-AC4C-499E-BFE1-64A67D6E5AE1}" presName="negativeSpace" presStyleCnt="0"/>
      <dgm:spPr/>
    </dgm:pt>
    <dgm:pt modelId="{EE5A3036-EE47-4FA1-A0A3-9E2D4B333E68}" type="pres">
      <dgm:prSet presAssocID="{C9934A05-AC4C-499E-BFE1-64A67D6E5AE1}" presName="childText" presStyleLbl="conFgAcc1" presStyleIdx="2" presStyleCnt="6">
        <dgm:presLayoutVars>
          <dgm:bulletEnabled val="1"/>
        </dgm:presLayoutVars>
      </dgm:prSet>
      <dgm:spPr/>
    </dgm:pt>
    <dgm:pt modelId="{3F99325A-F0BA-4D56-9D19-E54FBAB77307}" type="pres">
      <dgm:prSet presAssocID="{C08D0D5F-EE62-41AE-875B-E8C28DFCC84C}" presName="spaceBetweenRectangles" presStyleCnt="0"/>
      <dgm:spPr/>
    </dgm:pt>
    <dgm:pt modelId="{35138204-E3E8-4DFA-8DAD-A4B8FC1914FC}" type="pres">
      <dgm:prSet presAssocID="{EA0FBC32-8843-4A5C-AD71-150768CE3A9F}" presName="parentLin" presStyleCnt="0"/>
      <dgm:spPr/>
    </dgm:pt>
    <dgm:pt modelId="{B0EF5595-A0EF-4759-A63F-B585AC359C5D}" type="pres">
      <dgm:prSet presAssocID="{EA0FBC32-8843-4A5C-AD71-150768CE3A9F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FCEEDDFB-9CDE-4F78-8398-478C62BB9905}" type="pres">
      <dgm:prSet presAssocID="{EA0FBC32-8843-4A5C-AD71-150768CE3A9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0E8F4-592E-4D35-90E4-7761700930EA}" type="pres">
      <dgm:prSet presAssocID="{EA0FBC32-8843-4A5C-AD71-150768CE3A9F}" presName="negativeSpace" presStyleCnt="0"/>
      <dgm:spPr/>
    </dgm:pt>
    <dgm:pt modelId="{E4734376-DE33-45A3-B216-7E58C518C9F3}" type="pres">
      <dgm:prSet presAssocID="{EA0FBC32-8843-4A5C-AD71-150768CE3A9F}" presName="childText" presStyleLbl="conFgAcc1" presStyleIdx="3" presStyleCnt="6">
        <dgm:presLayoutVars>
          <dgm:bulletEnabled val="1"/>
        </dgm:presLayoutVars>
      </dgm:prSet>
      <dgm:spPr/>
    </dgm:pt>
    <dgm:pt modelId="{8A4D08A8-636E-4630-ACAF-C5BF5EBD0C6E}" type="pres">
      <dgm:prSet presAssocID="{E7D5A533-89FD-47AD-B3FE-753A7F233F25}" presName="spaceBetweenRectangles" presStyleCnt="0"/>
      <dgm:spPr/>
    </dgm:pt>
    <dgm:pt modelId="{11AAD710-B19C-4970-B8A7-A04EF0329FFA}" type="pres">
      <dgm:prSet presAssocID="{502A8BF3-DE28-4A1F-A666-94698BE89E13}" presName="parentLin" presStyleCnt="0"/>
      <dgm:spPr/>
    </dgm:pt>
    <dgm:pt modelId="{8A44B9F5-C94F-489E-9493-D83D1A695DA7}" type="pres">
      <dgm:prSet presAssocID="{502A8BF3-DE28-4A1F-A666-94698BE89E13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B9279753-EE8D-490E-8A5B-64C91A0D076B}" type="pres">
      <dgm:prSet presAssocID="{502A8BF3-DE28-4A1F-A666-94698BE89E1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BA0FBC-54A7-4E68-BA7B-9F326E773286}" type="pres">
      <dgm:prSet presAssocID="{502A8BF3-DE28-4A1F-A666-94698BE89E13}" presName="negativeSpace" presStyleCnt="0"/>
      <dgm:spPr/>
    </dgm:pt>
    <dgm:pt modelId="{8E9D1A17-10AE-4F8D-A336-BCB5E4760386}" type="pres">
      <dgm:prSet presAssocID="{502A8BF3-DE28-4A1F-A666-94698BE89E13}" presName="childText" presStyleLbl="conFgAcc1" presStyleIdx="4" presStyleCnt="6">
        <dgm:presLayoutVars>
          <dgm:bulletEnabled val="1"/>
        </dgm:presLayoutVars>
      </dgm:prSet>
      <dgm:spPr/>
    </dgm:pt>
    <dgm:pt modelId="{DD9D39D7-DBE3-4BED-9914-B79011B482DD}" type="pres">
      <dgm:prSet presAssocID="{AE86ECDB-67AD-4530-A212-68AC15AB0626}" presName="spaceBetweenRectangles" presStyleCnt="0"/>
      <dgm:spPr/>
    </dgm:pt>
    <dgm:pt modelId="{7C7EAA7C-BA65-41D5-B8A9-FD617033A429}" type="pres">
      <dgm:prSet presAssocID="{65481661-D793-4ACB-ABEE-6DAFDCCB2CFA}" presName="parentLin" presStyleCnt="0"/>
      <dgm:spPr/>
    </dgm:pt>
    <dgm:pt modelId="{5A671EDE-916D-482E-8071-45403F4CD00C}" type="pres">
      <dgm:prSet presAssocID="{65481661-D793-4ACB-ABEE-6DAFDCCB2CFA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E8356138-7A04-4DAD-A7AD-472903513162}" type="pres">
      <dgm:prSet presAssocID="{65481661-D793-4ACB-ABEE-6DAFDCCB2CFA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53A04-BCF2-4128-BE9B-8996A102821A}" type="pres">
      <dgm:prSet presAssocID="{65481661-D793-4ACB-ABEE-6DAFDCCB2CFA}" presName="negativeSpace" presStyleCnt="0"/>
      <dgm:spPr/>
    </dgm:pt>
    <dgm:pt modelId="{10567639-6182-4A9E-A6A3-164C0E7E90C4}" type="pres">
      <dgm:prSet presAssocID="{65481661-D793-4ACB-ABEE-6DAFDCCB2CFA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E2F741FF-5E94-4ECA-A7F0-C8CF3F5580CB}" type="presOf" srcId="{EA0FBC32-8843-4A5C-AD71-150768CE3A9F}" destId="{B0EF5595-A0EF-4759-A63F-B585AC359C5D}" srcOrd="0" destOrd="0" presId="urn:microsoft.com/office/officeart/2005/8/layout/list1"/>
    <dgm:cxn modelId="{75E62FEE-EED8-40E9-B841-DB92C67402CC}" type="presOf" srcId="{65481661-D793-4ACB-ABEE-6DAFDCCB2CFA}" destId="{5A671EDE-916D-482E-8071-45403F4CD00C}" srcOrd="0" destOrd="0" presId="urn:microsoft.com/office/officeart/2005/8/layout/list1"/>
    <dgm:cxn modelId="{8145614E-575A-4176-830F-0B34504AC31F}" srcId="{F700BEB3-52B6-4B96-BC2E-9E6F72038D4B}" destId="{C9934A05-AC4C-499E-BFE1-64A67D6E5AE1}" srcOrd="2" destOrd="0" parTransId="{635D515B-7898-4C4A-B33F-4D860745835E}" sibTransId="{C08D0D5F-EE62-41AE-875B-E8C28DFCC84C}"/>
    <dgm:cxn modelId="{BF362C0D-31E3-4E53-BDEC-CFBE0E6045CE}" srcId="{F700BEB3-52B6-4B96-BC2E-9E6F72038D4B}" destId="{EA0FBC32-8843-4A5C-AD71-150768CE3A9F}" srcOrd="3" destOrd="0" parTransId="{87C7D809-FEDE-4FCF-8B20-D908E6146FDE}" sibTransId="{E7D5A533-89FD-47AD-B3FE-753A7F233F25}"/>
    <dgm:cxn modelId="{A23A1C67-FA05-4D62-A6AD-B1CCE518A66D}" type="presOf" srcId="{88074A32-CD22-47E5-BE77-83AA1290FBEF}" destId="{680758CD-0946-4B4B-B09F-931D701F092E}" srcOrd="0" destOrd="0" presId="urn:microsoft.com/office/officeart/2005/8/layout/list1"/>
    <dgm:cxn modelId="{17209B18-0B48-4A57-92F0-341339A2511E}" type="presOf" srcId="{767A10BA-730D-488F-A83A-1BDAD60EA7B7}" destId="{C4A4E21A-48B3-495C-B997-90FB5FD8E785}" srcOrd="0" destOrd="0" presId="urn:microsoft.com/office/officeart/2005/8/layout/list1"/>
    <dgm:cxn modelId="{036BF005-78A9-493F-8BA4-6D7923EE8BFB}" type="presOf" srcId="{767A10BA-730D-488F-A83A-1BDAD60EA7B7}" destId="{F602B321-67FC-4D33-898C-390F4A4F6677}" srcOrd="1" destOrd="0" presId="urn:microsoft.com/office/officeart/2005/8/layout/list1"/>
    <dgm:cxn modelId="{0B9E4E6E-C950-43EA-BFB5-4F6B379CDA86}" type="presOf" srcId="{502A8BF3-DE28-4A1F-A666-94698BE89E13}" destId="{8A44B9F5-C94F-489E-9493-D83D1A695DA7}" srcOrd="0" destOrd="0" presId="urn:microsoft.com/office/officeart/2005/8/layout/list1"/>
    <dgm:cxn modelId="{03700C92-AE9F-4FEA-A5F1-03837A4D9E93}" type="presOf" srcId="{65481661-D793-4ACB-ABEE-6DAFDCCB2CFA}" destId="{E8356138-7A04-4DAD-A7AD-472903513162}" srcOrd="1" destOrd="0" presId="urn:microsoft.com/office/officeart/2005/8/layout/list1"/>
    <dgm:cxn modelId="{96F475CA-781F-46B4-9380-00D2860AB0DB}" type="presOf" srcId="{C9934A05-AC4C-499E-BFE1-64A67D6E5AE1}" destId="{765C1755-6BD1-4BF4-9357-7DB7FE57F183}" srcOrd="0" destOrd="0" presId="urn:microsoft.com/office/officeart/2005/8/layout/list1"/>
    <dgm:cxn modelId="{2AF56D87-6C2E-4F17-8DE3-7E07C706F178}" type="presOf" srcId="{C9934A05-AC4C-499E-BFE1-64A67D6E5AE1}" destId="{C767AFEF-0A39-492B-9CA9-4C9636E797F8}" srcOrd="1" destOrd="0" presId="urn:microsoft.com/office/officeart/2005/8/layout/list1"/>
    <dgm:cxn modelId="{C14A7D4F-F75A-464E-A932-BE6F3D33E6C3}" type="presOf" srcId="{F700BEB3-52B6-4B96-BC2E-9E6F72038D4B}" destId="{CED5B47D-82E6-49E7-A383-BEA60B9A4CEF}" srcOrd="0" destOrd="0" presId="urn:microsoft.com/office/officeart/2005/8/layout/list1"/>
    <dgm:cxn modelId="{0038487A-AE2E-490B-8E9A-5756B3FC0D73}" srcId="{F700BEB3-52B6-4B96-BC2E-9E6F72038D4B}" destId="{88074A32-CD22-47E5-BE77-83AA1290FBEF}" srcOrd="0" destOrd="0" parTransId="{238878F8-A4A0-4BCC-8BAC-5264F0330A64}" sibTransId="{38ACDB62-9210-4640-B42B-1BEC97360360}"/>
    <dgm:cxn modelId="{C470D3DE-85C7-4A9D-B73C-44AC4833E15F}" type="presOf" srcId="{88074A32-CD22-47E5-BE77-83AA1290FBEF}" destId="{27CCCC92-0E6B-42A5-96F6-BFEA469C244E}" srcOrd="1" destOrd="0" presId="urn:microsoft.com/office/officeart/2005/8/layout/list1"/>
    <dgm:cxn modelId="{8C2E5854-14BC-478D-BE92-AE74EB4DDA59}" srcId="{F700BEB3-52B6-4B96-BC2E-9E6F72038D4B}" destId="{65481661-D793-4ACB-ABEE-6DAFDCCB2CFA}" srcOrd="5" destOrd="0" parTransId="{6666723F-9292-4338-B95B-FAE002020626}" sibTransId="{FCF50717-D0C3-4702-B24E-35ACE8D54499}"/>
    <dgm:cxn modelId="{2DEC4A11-AD4F-4DEF-8ACF-C87BCDF564F4}" srcId="{F700BEB3-52B6-4B96-BC2E-9E6F72038D4B}" destId="{502A8BF3-DE28-4A1F-A666-94698BE89E13}" srcOrd="4" destOrd="0" parTransId="{62E51185-8C2D-4E34-95AE-74C333130685}" sibTransId="{AE86ECDB-67AD-4530-A212-68AC15AB0626}"/>
    <dgm:cxn modelId="{C0816B79-B907-415C-B5C3-3972366A5CFC}" type="presOf" srcId="{502A8BF3-DE28-4A1F-A666-94698BE89E13}" destId="{B9279753-EE8D-490E-8A5B-64C91A0D076B}" srcOrd="1" destOrd="0" presId="urn:microsoft.com/office/officeart/2005/8/layout/list1"/>
    <dgm:cxn modelId="{4DDFAEDC-7813-4437-B292-DCF0A5F6349C}" type="presOf" srcId="{EA0FBC32-8843-4A5C-AD71-150768CE3A9F}" destId="{FCEEDDFB-9CDE-4F78-8398-478C62BB9905}" srcOrd="1" destOrd="0" presId="urn:microsoft.com/office/officeart/2005/8/layout/list1"/>
    <dgm:cxn modelId="{2118FEDB-3C0D-44C3-B7CB-51814C0884FA}" srcId="{F700BEB3-52B6-4B96-BC2E-9E6F72038D4B}" destId="{767A10BA-730D-488F-A83A-1BDAD60EA7B7}" srcOrd="1" destOrd="0" parTransId="{EE784CCF-03BB-478D-ADB7-1960BEF04D5A}" sibTransId="{DA2A8C6D-0913-4E12-8414-976FDDF3F998}"/>
    <dgm:cxn modelId="{62DB4A53-F385-4A72-AF9F-647463FC631C}" type="presParOf" srcId="{CED5B47D-82E6-49E7-A383-BEA60B9A4CEF}" destId="{EBBCDC9F-B4F0-482A-BE64-A7756ABC5AB8}" srcOrd="0" destOrd="0" presId="urn:microsoft.com/office/officeart/2005/8/layout/list1"/>
    <dgm:cxn modelId="{85DD8001-2B87-4A60-9108-B357502C0879}" type="presParOf" srcId="{EBBCDC9F-B4F0-482A-BE64-A7756ABC5AB8}" destId="{680758CD-0946-4B4B-B09F-931D701F092E}" srcOrd="0" destOrd="0" presId="urn:microsoft.com/office/officeart/2005/8/layout/list1"/>
    <dgm:cxn modelId="{74895B75-997C-4D38-8F35-0A65AAB4A352}" type="presParOf" srcId="{EBBCDC9F-B4F0-482A-BE64-A7756ABC5AB8}" destId="{27CCCC92-0E6B-42A5-96F6-BFEA469C244E}" srcOrd="1" destOrd="0" presId="urn:microsoft.com/office/officeart/2005/8/layout/list1"/>
    <dgm:cxn modelId="{DF9B17FE-3181-43B4-BC39-331EEE3588DA}" type="presParOf" srcId="{CED5B47D-82E6-49E7-A383-BEA60B9A4CEF}" destId="{B653760D-4531-43BE-A1A3-09884FC7DE1C}" srcOrd="1" destOrd="0" presId="urn:microsoft.com/office/officeart/2005/8/layout/list1"/>
    <dgm:cxn modelId="{344F8E7E-BD4E-440A-BC4E-34643F993B53}" type="presParOf" srcId="{CED5B47D-82E6-49E7-A383-BEA60B9A4CEF}" destId="{51A00F2A-DADF-4394-858A-EDF6E0D65B3A}" srcOrd="2" destOrd="0" presId="urn:microsoft.com/office/officeart/2005/8/layout/list1"/>
    <dgm:cxn modelId="{9E8AB453-632D-468A-876C-F77BCD398DB1}" type="presParOf" srcId="{CED5B47D-82E6-49E7-A383-BEA60B9A4CEF}" destId="{D65257C1-035D-4DDF-8A5A-BCA0FBDB3812}" srcOrd="3" destOrd="0" presId="urn:microsoft.com/office/officeart/2005/8/layout/list1"/>
    <dgm:cxn modelId="{D9726EE2-08A0-4DE4-AB3C-122322817430}" type="presParOf" srcId="{CED5B47D-82E6-49E7-A383-BEA60B9A4CEF}" destId="{E0BEECAF-5E6A-4B1B-BA76-9E9D84E32B2E}" srcOrd="4" destOrd="0" presId="urn:microsoft.com/office/officeart/2005/8/layout/list1"/>
    <dgm:cxn modelId="{B723E99E-114F-4953-8C44-0136DCCBC0F9}" type="presParOf" srcId="{E0BEECAF-5E6A-4B1B-BA76-9E9D84E32B2E}" destId="{C4A4E21A-48B3-495C-B997-90FB5FD8E785}" srcOrd="0" destOrd="0" presId="urn:microsoft.com/office/officeart/2005/8/layout/list1"/>
    <dgm:cxn modelId="{08333C09-C2C0-4092-BE24-7D5691EB60F9}" type="presParOf" srcId="{E0BEECAF-5E6A-4B1B-BA76-9E9D84E32B2E}" destId="{F602B321-67FC-4D33-898C-390F4A4F6677}" srcOrd="1" destOrd="0" presId="urn:microsoft.com/office/officeart/2005/8/layout/list1"/>
    <dgm:cxn modelId="{7A14431A-6195-4F0B-A738-1A5C07A46C92}" type="presParOf" srcId="{CED5B47D-82E6-49E7-A383-BEA60B9A4CEF}" destId="{E40AC8B2-4444-4116-894D-2EC157E68849}" srcOrd="5" destOrd="0" presId="urn:microsoft.com/office/officeart/2005/8/layout/list1"/>
    <dgm:cxn modelId="{5EA8AE4B-6532-4289-9514-454641B78966}" type="presParOf" srcId="{CED5B47D-82E6-49E7-A383-BEA60B9A4CEF}" destId="{1EBAF7F9-4B77-463D-8BFE-D3C5EE7F8948}" srcOrd="6" destOrd="0" presId="urn:microsoft.com/office/officeart/2005/8/layout/list1"/>
    <dgm:cxn modelId="{F4FAB9AD-3195-4274-A777-7A985B44671B}" type="presParOf" srcId="{CED5B47D-82E6-49E7-A383-BEA60B9A4CEF}" destId="{18809F79-B4D7-4ADC-98DD-FB6EDAFCB6A6}" srcOrd="7" destOrd="0" presId="urn:microsoft.com/office/officeart/2005/8/layout/list1"/>
    <dgm:cxn modelId="{8C7ADBA7-6889-49BC-8D25-6C3A08AB72DE}" type="presParOf" srcId="{CED5B47D-82E6-49E7-A383-BEA60B9A4CEF}" destId="{F6139606-8D6A-4E2F-A579-44DF159F7511}" srcOrd="8" destOrd="0" presId="urn:microsoft.com/office/officeart/2005/8/layout/list1"/>
    <dgm:cxn modelId="{74E941A1-09F8-4EB4-9483-88AE72F09CB5}" type="presParOf" srcId="{F6139606-8D6A-4E2F-A579-44DF159F7511}" destId="{765C1755-6BD1-4BF4-9357-7DB7FE57F183}" srcOrd="0" destOrd="0" presId="urn:microsoft.com/office/officeart/2005/8/layout/list1"/>
    <dgm:cxn modelId="{07F3586E-E5BC-48A3-B805-8F2CE3931ACD}" type="presParOf" srcId="{F6139606-8D6A-4E2F-A579-44DF159F7511}" destId="{C767AFEF-0A39-492B-9CA9-4C9636E797F8}" srcOrd="1" destOrd="0" presId="urn:microsoft.com/office/officeart/2005/8/layout/list1"/>
    <dgm:cxn modelId="{14CFAAE1-1F1F-4733-BE3F-588D995B1651}" type="presParOf" srcId="{CED5B47D-82E6-49E7-A383-BEA60B9A4CEF}" destId="{B4D88BF3-84B4-47FB-9ACF-AB2BC4C90BB5}" srcOrd="9" destOrd="0" presId="urn:microsoft.com/office/officeart/2005/8/layout/list1"/>
    <dgm:cxn modelId="{B71FAF95-A9C2-4A47-8B4D-C4DD333A6EB1}" type="presParOf" srcId="{CED5B47D-82E6-49E7-A383-BEA60B9A4CEF}" destId="{EE5A3036-EE47-4FA1-A0A3-9E2D4B333E68}" srcOrd="10" destOrd="0" presId="urn:microsoft.com/office/officeart/2005/8/layout/list1"/>
    <dgm:cxn modelId="{89B34070-8D19-4C27-967E-BECB6F4F145E}" type="presParOf" srcId="{CED5B47D-82E6-49E7-A383-BEA60B9A4CEF}" destId="{3F99325A-F0BA-4D56-9D19-E54FBAB77307}" srcOrd="11" destOrd="0" presId="urn:microsoft.com/office/officeart/2005/8/layout/list1"/>
    <dgm:cxn modelId="{3B7D1814-CF11-4757-9D4C-2200403770D9}" type="presParOf" srcId="{CED5B47D-82E6-49E7-A383-BEA60B9A4CEF}" destId="{35138204-E3E8-4DFA-8DAD-A4B8FC1914FC}" srcOrd="12" destOrd="0" presId="urn:microsoft.com/office/officeart/2005/8/layout/list1"/>
    <dgm:cxn modelId="{B6783AE5-DBA1-4810-8541-583BB21584D6}" type="presParOf" srcId="{35138204-E3E8-4DFA-8DAD-A4B8FC1914FC}" destId="{B0EF5595-A0EF-4759-A63F-B585AC359C5D}" srcOrd="0" destOrd="0" presId="urn:microsoft.com/office/officeart/2005/8/layout/list1"/>
    <dgm:cxn modelId="{A581C2A6-893A-4FE9-B0B9-94C98FD1B0C0}" type="presParOf" srcId="{35138204-E3E8-4DFA-8DAD-A4B8FC1914FC}" destId="{FCEEDDFB-9CDE-4F78-8398-478C62BB9905}" srcOrd="1" destOrd="0" presId="urn:microsoft.com/office/officeart/2005/8/layout/list1"/>
    <dgm:cxn modelId="{E1284B2A-F6AF-45D4-A6BA-C9A2FD35962A}" type="presParOf" srcId="{CED5B47D-82E6-49E7-A383-BEA60B9A4CEF}" destId="{8140E8F4-592E-4D35-90E4-7761700930EA}" srcOrd="13" destOrd="0" presId="urn:microsoft.com/office/officeart/2005/8/layout/list1"/>
    <dgm:cxn modelId="{E6447D86-A52A-4868-8A69-D0EA083DBD3B}" type="presParOf" srcId="{CED5B47D-82E6-49E7-A383-BEA60B9A4CEF}" destId="{E4734376-DE33-45A3-B216-7E58C518C9F3}" srcOrd="14" destOrd="0" presId="urn:microsoft.com/office/officeart/2005/8/layout/list1"/>
    <dgm:cxn modelId="{E392E6C5-9E18-4091-A690-CD0A27BE553B}" type="presParOf" srcId="{CED5B47D-82E6-49E7-A383-BEA60B9A4CEF}" destId="{8A4D08A8-636E-4630-ACAF-C5BF5EBD0C6E}" srcOrd="15" destOrd="0" presId="urn:microsoft.com/office/officeart/2005/8/layout/list1"/>
    <dgm:cxn modelId="{7C0A3B34-7843-4636-84FF-681422429F5D}" type="presParOf" srcId="{CED5B47D-82E6-49E7-A383-BEA60B9A4CEF}" destId="{11AAD710-B19C-4970-B8A7-A04EF0329FFA}" srcOrd="16" destOrd="0" presId="urn:microsoft.com/office/officeart/2005/8/layout/list1"/>
    <dgm:cxn modelId="{B47D87EC-DBD2-42E3-9730-4937888C4FCA}" type="presParOf" srcId="{11AAD710-B19C-4970-B8A7-A04EF0329FFA}" destId="{8A44B9F5-C94F-489E-9493-D83D1A695DA7}" srcOrd="0" destOrd="0" presId="urn:microsoft.com/office/officeart/2005/8/layout/list1"/>
    <dgm:cxn modelId="{7E7FD019-B9D6-4338-9EFF-46609F241F34}" type="presParOf" srcId="{11AAD710-B19C-4970-B8A7-A04EF0329FFA}" destId="{B9279753-EE8D-490E-8A5B-64C91A0D076B}" srcOrd="1" destOrd="0" presId="urn:microsoft.com/office/officeart/2005/8/layout/list1"/>
    <dgm:cxn modelId="{89B9887E-A48F-4242-B765-368958E50911}" type="presParOf" srcId="{CED5B47D-82E6-49E7-A383-BEA60B9A4CEF}" destId="{7EBA0FBC-54A7-4E68-BA7B-9F326E773286}" srcOrd="17" destOrd="0" presId="urn:microsoft.com/office/officeart/2005/8/layout/list1"/>
    <dgm:cxn modelId="{30CEDF59-5AEC-479A-847C-9CE43F9596BC}" type="presParOf" srcId="{CED5B47D-82E6-49E7-A383-BEA60B9A4CEF}" destId="{8E9D1A17-10AE-4F8D-A336-BCB5E4760386}" srcOrd="18" destOrd="0" presId="urn:microsoft.com/office/officeart/2005/8/layout/list1"/>
    <dgm:cxn modelId="{BC390CE4-7343-4B07-8B86-C752EDDACBDE}" type="presParOf" srcId="{CED5B47D-82E6-49E7-A383-BEA60B9A4CEF}" destId="{DD9D39D7-DBE3-4BED-9914-B79011B482DD}" srcOrd="19" destOrd="0" presId="urn:microsoft.com/office/officeart/2005/8/layout/list1"/>
    <dgm:cxn modelId="{D98777B9-878E-4617-B56B-26617C6BBDB2}" type="presParOf" srcId="{CED5B47D-82E6-49E7-A383-BEA60B9A4CEF}" destId="{7C7EAA7C-BA65-41D5-B8A9-FD617033A429}" srcOrd="20" destOrd="0" presId="urn:microsoft.com/office/officeart/2005/8/layout/list1"/>
    <dgm:cxn modelId="{4EA3DD33-F74D-44D8-BBDE-A4783C6477D1}" type="presParOf" srcId="{7C7EAA7C-BA65-41D5-B8A9-FD617033A429}" destId="{5A671EDE-916D-482E-8071-45403F4CD00C}" srcOrd="0" destOrd="0" presId="urn:microsoft.com/office/officeart/2005/8/layout/list1"/>
    <dgm:cxn modelId="{47ADBA9E-03FF-4CC7-9777-85D3398EFE78}" type="presParOf" srcId="{7C7EAA7C-BA65-41D5-B8A9-FD617033A429}" destId="{E8356138-7A04-4DAD-A7AD-472903513162}" srcOrd="1" destOrd="0" presId="urn:microsoft.com/office/officeart/2005/8/layout/list1"/>
    <dgm:cxn modelId="{9F22193C-EACB-4D03-A9B5-EE7C1113ECFC}" type="presParOf" srcId="{CED5B47D-82E6-49E7-A383-BEA60B9A4CEF}" destId="{97053A04-BCF2-4128-BE9B-8996A102821A}" srcOrd="21" destOrd="0" presId="urn:microsoft.com/office/officeart/2005/8/layout/list1"/>
    <dgm:cxn modelId="{E6C62110-DFF1-46EB-B95B-27D52AD535D1}" type="presParOf" srcId="{CED5B47D-82E6-49E7-A383-BEA60B9A4CEF}" destId="{10567639-6182-4A9E-A6A3-164C0E7E90C4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59CE391-3041-4C5E-AD25-2AEEBB50874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5B8B9E-FF2A-45FB-9C2E-C133BB357AE1}">
      <dgm:prSet phldrT="[Text]"/>
      <dgm:spPr/>
      <dgm:t>
        <a:bodyPr/>
        <a:lstStyle/>
        <a:p>
          <a:r>
            <a:rPr lang="en-US" dirty="0" smtClean="0"/>
            <a:t>           Backup</a:t>
          </a:r>
          <a:endParaRPr lang="en-US" dirty="0"/>
        </a:p>
      </dgm:t>
    </dgm:pt>
    <dgm:pt modelId="{9EAFACA2-8CB8-437C-AEE5-B3FA9D8F8629}" type="parTrans" cxnId="{DCA0A8E6-FED3-41DD-9262-6C3F82D879E2}">
      <dgm:prSet/>
      <dgm:spPr/>
      <dgm:t>
        <a:bodyPr/>
        <a:lstStyle/>
        <a:p>
          <a:endParaRPr lang="en-US"/>
        </a:p>
      </dgm:t>
    </dgm:pt>
    <dgm:pt modelId="{94BBEDEC-5C4C-4CA2-BC38-D74DCCC92EEC}" type="sibTrans" cxnId="{DCA0A8E6-FED3-41DD-9262-6C3F82D879E2}">
      <dgm:prSet/>
      <dgm:spPr/>
      <dgm:t>
        <a:bodyPr/>
        <a:lstStyle/>
        <a:p>
          <a:endParaRPr lang="en-US"/>
        </a:p>
      </dgm:t>
    </dgm:pt>
    <dgm:pt modelId="{DD1B77A3-AB86-44F8-95EA-9391B5959D35}" type="pres">
      <dgm:prSet presAssocID="{F59CE391-3041-4C5E-AD25-2AEEBB5087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F750A4-25FE-4256-9322-9DF017EA30F2}" type="pres">
      <dgm:prSet presAssocID="{105B8B9E-FF2A-45FB-9C2E-C133BB357AE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A0A8E6-FED3-41DD-9262-6C3F82D879E2}" srcId="{F59CE391-3041-4C5E-AD25-2AEEBB508744}" destId="{105B8B9E-FF2A-45FB-9C2E-C133BB357AE1}" srcOrd="0" destOrd="0" parTransId="{9EAFACA2-8CB8-437C-AEE5-B3FA9D8F8629}" sibTransId="{94BBEDEC-5C4C-4CA2-BC38-D74DCCC92EEC}"/>
    <dgm:cxn modelId="{38558707-C4F7-4228-9C11-A62FBA7C6C16}" type="presOf" srcId="{F59CE391-3041-4C5E-AD25-2AEEBB508744}" destId="{DD1B77A3-AB86-44F8-95EA-9391B5959D35}" srcOrd="0" destOrd="0" presId="urn:microsoft.com/office/officeart/2005/8/layout/vList2"/>
    <dgm:cxn modelId="{6682D9D2-BE79-4344-96CA-0DC67C6E4986}" type="presOf" srcId="{105B8B9E-FF2A-45FB-9C2E-C133BB357AE1}" destId="{11F750A4-25FE-4256-9322-9DF017EA30F2}" srcOrd="0" destOrd="0" presId="urn:microsoft.com/office/officeart/2005/8/layout/vList2"/>
    <dgm:cxn modelId="{A121FAE2-4C33-48BF-BBF5-B23089CD65C5}" type="presParOf" srcId="{DD1B77A3-AB86-44F8-95EA-9391B5959D35}" destId="{11F750A4-25FE-4256-9322-9DF017EA30F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41A9784-56F9-43AA-A6DD-E07F0BCAF81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D27CEB-53BF-4FC9-8BD5-62E5D484AD1F}">
      <dgm:prSet phldrT="[Text]"/>
      <dgm:spPr/>
      <dgm:t>
        <a:bodyPr/>
        <a:lstStyle/>
        <a:p>
          <a:r>
            <a:rPr lang="en-US" dirty="0" err="1" smtClean="0"/>
            <a:t>Pythia</a:t>
          </a:r>
          <a:endParaRPr lang="en-US" dirty="0"/>
        </a:p>
      </dgm:t>
    </dgm:pt>
    <dgm:pt modelId="{07DA42B5-D8C5-48BF-9F3A-96BF3B771AB5}" type="parTrans" cxnId="{B2DB075E-B338-4776-B5BE-0206B1327B75}">
      <dgm:prSet/>
      <dgm:spPr/>
      <dgm:t>
        <a:bodyPr/>
        <a:lstStyle/>
        <a:p>
          <a:endParaRPr lang="en-US"/>
        </a:p>
      </dgm:t>
    </dgm:pt>
    <dgm:pt modelId="{ECF8A429-6F04-4840-8CB5-27A51461391A}" type="sibTrans" cxnId="{B2DB075E-B338-4776-B5BE-0206B1327B75}">
      <dgm:prSet/>
      <dgm:spPr/>
      <dgm:t>
        <a:bodyPr/>
        <a:lstStyle/>
        <a:p>
          <a:endParaRPr lang="en-US"/>
        </a:p>
      </dgm:t>
    </dgm:pt>
    <dgm:pt modelId="{33040ED7-C982-4EA2-B663-C519F4E7330D}">
      <dgm:prSet phldrT="[Text]"/>
      <dgm:spPr/>
      <dgm:t>
        <a:bodyPr/>
        <a:lstStyle/>
        <a:p>
          <a:r>
            <a:rPr lang="en-US" dirty="0" smtClean="0"/>
            <a:t>Hard process is calculated until leading order of </a:t>
          </a:r>
          <a:r>
            <a:rPr lang="en-US" dirty="0" err="1" smtClean="0"/>
            <a:t>parton</a:t>
          </a:r>
          <a:r>
            <a:rPr lang="en-US" dirty="0" smtClean="0"/>
            <a:t> distribution function</a:t>
          </a:r>
          <a:endParaRPr lang="en-US" dirty="0"/>
        </a:p>
      </dgm:t>
    </dgm:pt>
    <dgm:pt modelId="{B5CF2DF7-D101-4647-9FD6-5FD7D5546BD6}" type="parTrans" cxnId="{E0167B95-2992-4F6F-B446-29E43B82395A}">
      <dgm:prSet/>
      <dgm:spPr/>
      <dgm:t>
        <a:bodyPr/>
        <a:lstStyle/>
        <a:p>
          <a:endParaRPr lang="en-US"/>
        </a:p>
      </dgm:t>
    </dgm:pt>
    <dgm:pt modelId="{53362C3E-CAB8-4191-820A-53BC6836A5F1}" type="sibTrans" cxnId="{E0167B95-2992-4F6F-B446-29E43B82395A}">
      <dgm:prSet/>
      <dgm:spPr/>
      <dgm:t>
        <a:bodyPr/>
        <a:lstStyle/>
        <a:p>
          <a:endParaRPr lang="en-US"/>
        </a:p>
      </dgm:t>
    </dgm:pt>
    <dgm:pt modelId="{88CB78D6-F577-4370-B631-37EFAF2461BB}">
      <dgm:prSet phldrT="[Text]"/>
      <dgm:spPr/>
      <dgm:t>
        <a:bodyPr/>
        <a:lstStyle/>
        <a:p>
          <a:r>
            <a:rPr lang="en-US" dirty="0" err="1" smtClean="0"/>
            <a:t>Herwig</a:t>
          </a:r>
          <a:endParaRPr lang="en-US" dirty="0"/>
        </a:p>
      </dgm:t>
    </dgm:pt>
    <dgm:pt modelId="{46548653-CA7E-4E54-9DB5-10B624FF7B74}" type="parTrans" cxnId="{AB89F5F3-8050-4B7B-AED9-F04E50C842E7}">
      <dgm:prSet/>
      <dgm:spPr/>
      <dgm:t>
        <a:bodyPr/>
        <a:lstStyle/>
        <a:p>
          <a:endParaRPr lang="en-US"/>
        </a:p>
      </dgm:t>
    </dgm:pt>
    <dgm:pt modelId="{689758D5-B974-4190-AC77-15783F24F5D9}" type="sibTrans" cxnId="{AB89F5F3-8050-4B7B-AED9-F04E50C842E7}">
      <dgm:prSet/>
      <dgm:spPr/>
      <dgm:t>
        <a:bodyPr/>
        <a:lstStyle/>
        <a:p>
          <a:endParaRPr lang="en-US"/>
        </a:p>
      </dgm:t>
    </dgm:pt>
    <dgm:pt modelId="{F51BCA74-8A4C-46F1-A139-8FAC6670D288}">
      <dgm:prSet phldrT="[Text]"/>
      <dgm:spPr/>
      <dgm:t>
        <a:bodyPr/>
        <a:lstStyle/>
        <a:p>
          <a:r>
            <a:rPr lang="en-US" dirty="0" smtClean="0"/>
            <a:t>Hard process also calculated until leading order</a:t>
          </a:r>
          <a:endParaRPr lang="en-US" dirty="0"/>
        </a:p>
      </dgm:t>
    </dgm:pt>
    <dgm:pt modelId="{DB59F2CE-D2B0-45AC-94D7-7630E3CE6C1C}" type="parTrans" cxnId="{AD111718-9F27-4EDF-87A4-8D553DB65325}">
      <dgm:prSet/>
      <dgm:spPr/>
      <dgm:t>
        <a:bodyPr/>
        <a:lstStyle/>
        <a:p>
          <a:endParaRPr lang="en-US"/>
        </a:p>
      </dgm:t>
    </dgm:pt>
    <dgm:pt modelId="{0F26CFBA-54F4-4090-AADF-5767D522F87B}" type="sibTrans" cxnId="{AD111718-9F27-4EDF-87A4-8D553DB65325}">
      <dgm:prSet/>
      <dgm:spPr/>
      <dgm:t>
        <a:bodyPr/>
        <a:lstStyle/>
        <a:p>
          <a:endParaRPr lang="en-US"/>
        </a:p>
      </dgm:t>
    </dgm:pt>
    <dgm:pt modelId="{F0E82DE5-B1F8-40C6-B9AF-DA050A16F218}">
      <dgm:prSet phldrT="[Text]"/>
      <dgm:spPr/>
      <dgm:t>
        <a:bodyPr/>
        <a:lstStyle/>
        <a:p>
          <a:r>
            <a:rPr lang="en-US" dirty="0" smtClean="0"/>
            <a:t>Connection between </a:t>
          </a:r>
          <a:r>
            <a:rPr lang="en-US" dirty="0" err="1" smtClean="0"/>
            <a:t>partons</a:t>
          </a:r>
          <a:r>
            <a:rPr lang="en-US" dirty="0" smtClean="0"/>
            <a:t> (strings), to avoid free quarks</a:t>
          </a:r>
          <a:endParaRPr lang="en-US" dirty="0"/>
        </a:p>
      </dgm:t>
    </dgm:pt>
    <dgm:pt modelId="{AA3FF0BC-1FFE-4E81-8B59-B45FD8CF1519}" type="parTrans" cxnId="{C9547B65-4353-4B97-8082-0C72346FA3AF}">
      <dgm:prSet/>
      <dgm:spPr/>
      <dgm:t>
        <a:bodyPr/>
        <a:lstStyle/>
        <a:p>
          <a:endParaRPr lang="en-US"/>
        </a:p>
      </dgm:t>
    </dgm:pt>
    <dgm:pt modelId="{EC11F39E-8744-483E-907E-F4CEE8F798CF}" type="sibTrans" cxnId="{C9547B65-4353-4B97-8082-0C72346FA3AF}">
      <dgm:prSet/>
      <dgm:spPr/>
      <dgm:t>
        <a:bodyPr/>
        <a:lstStyle/>
        <a:p>
          <a:endParaRPr lang="en-US"/>
        </a:p>
      </dgm:t>
    </dgm:pt>
    <dgm:pt modelId="{18291FED-BDA0-4144-A525-C7702610ED35}">
      <dgm:prSet phldrT="[Text]"/>
      <dgm:spPr/>
      <dgm:t>
        <a:bodyPr/>
        <a:lstStyle/>
        <a:p>
          <a:r>
            <a:rPr lang="en-US" dirty="0" smtClean="0"/>
            <a:t>All gluons decay in </a:t>
          </a:r>
          <a:r>
            <a:rPr lang="en-US" dirty="0" err="1" smtClean="0"/>
            <a:t>qqbar</a:t>
          </a:r>
          <a:r>
            <a:rPr lang="en-US" dirty="0" smtClean="0"/>
            <a:t> pairs.</a:t>
          </a:r>
          <a:endParaRPr lang="en-US" dirty="0"/>
        </a:p>
      </dgm:t>
    </dgm:pt>
    <dgm:pt modelId="{12D037E2-5113-42B8-AE1C-1AA6C766BB69}" type="parTrans" cxnId="{5C697965-B96B-46F2-A267-EE966EA1283B}">
      <dgm:prSet/>
      <dgm:spPr/>
      <dgm:t>
        <a:bodyPr/>
        <a:lstStyle/>
        <a:p>
          <a:endParaRPr lang="en-US"/>
        </a:p>
      </dgm:t>
    </dgm:pt>
    <dgm:pt modelId="{A8FDB231-8BFB-4F5B-A2D4-AECD6F12BEA9}" type="sibTrans" cxnId="{5C697965-B96B-46F2-A267-EE966EA1283B}">
      <dgm:prSet/>
      <dgm:spPr/>
      <dgm:t>
        <a:bodyPr/>
        <a:lstStyle/>
        <a:p>
          <a:endParaRPr lang="en-US"/>
        </a:p>
      </dgm:t>
    </dgm:pt>
    <dgm:pt modelId="{D65323FD-6551-4337-8ECC-12CCB6B753C9}">
      <dgm:prSet phldrT="[Text]"/>
      <dgm:spPr/>
      <dgm:t>
        <a:bodyPr/>
        <a:lstStyle/>
        <a:p>
          <a:r>
            <a:rPr lang="en-US" dirty="0" smtClean="0"/>
            <a:t>All quarks are composed in color neutral objects</a:t>
          </a:r>
          <a:endParaRPr lang="en-US" dirty="0"/>
        </a:p>
      </dgm:t>
    </dgm:pt>
    <dgm:pt modelId="{5A1184D9-617B-4F8F-B4D3-585EF60C6FEA}" type="parTrans" cxnId="{810B878D-5798-49A2-990F-56996C9B83EF}">
      <dgm:prSet/>
      <dgm:spPr/>
      <dgm:t>
        <a:bodyPr/>
        <a:lstStyle/>
        <a:p>
          <a:endParaRPr lang="en-US"/>
        </a:p>
      </dgm:t>
    </dgm:pt>
    <dgm:pt modelId="{34EC2C9F-51C2-4D5D-A3E2-FB9966A7A33C}" type="sibTrans" cxnId="{810B878D-5798-49A2-990F-56996C9B83EF}">
      <dgm:prSet/>
      <dgm:spPr/>
      <dgm:t>
        <a:bodyPr/>
        <a:lstStyle/>
        <a:p>
          <a:endParaRPr lang="en-US"/>
        </a:p>
      </dgm:t>
    </dgm:pt>
    <dgm:pt modelId="{F9CA8ABD-5428-477A-A5FE-85E654E65143}" type="pres">
      <dgm:prSet presAssocID="{441A9784-56F9-43AA-A6DD-E07F0BCAF8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DC65E4-1B71-4D42-94C7-8BB28EA5C095}" type="pres">
      <dgm:prSet presAssocID="{52D27CEB-53BF-4FC9-8BD5-62E5D484AD1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5CDE5-0991-44ED-ACC6-26CD02BC54BB}" type="pres">
      <dgm:prSet presAssocID="{52D27CEB-53BF-4FC9-8BD5-62E5D484AD1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D261A7-AAFE-43C4-8FA6-B04D01AF3BE3}" type="pres">
      <dgm:prSet presAssocID="{88CB78D6-F577-4370-B631-37EFAF2461B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DFBF86-8287-44CD-B788-CA1374CA0259}" type="pres">
      <dgm:prSet presAssocID="{88CB78D6-F577-4370-B631-37EFAF2461B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0B878D-5798-49A2-990F-56996C9B83EF}" srcId="{88CB78D6-F577-4370-B631-37EFAF2461BB}" destId="{D65323FD-6551-4337-8ECC-12CCB6B753C9}" srcOrd="2" destOrd="0" parTransId="{5A1184D9-617B-4F8F-B4D3-585EF60C6FEA}" sibTransId="{34EC2C9F-51C2-4D5D-A3E2-FB9966A7A33C}"/>
    <dgm:cxn modelId="{C9547B65-4353-4B97-8082-0C72346FA3AF}" srcId="{52D27CEB-53BF-4FC9-8BD5-62E5D484AD1F}" destId="{F0E82DE5-B1F8-40C6-B9AF-DA050A16F218}" srcOrd="1" destOrd="0" parTransId="{AA3FF0BC-1FFE-4E81-8B59-B45FD8CF1519}" sibTransId="{EC11F39E-8744-483E-907E-F4CEE8F798CF}"/>
    <dgm:cxn modelId="{BF2A0D8F-FB0D-4524-ABCF-37B6507ECB19}" type="presOf" srcId="{88CB78D6-F577-4370-B631-37EFAF2461BB}" destId="{9ED261A7-AAFE-43C4-8FA6-B04D01AF3BE3}" srcOrd="0" destOrd="0" presId="urn:microsoft.com/office/officeart/2005/8/layout/vList2"/>
    <dgm:cxn modelId="{29B77736-6E76-44A0-9306-169E553C1EF2}" type="presOf" srcId="{18291FED-BDA0-4144-A525-C7702610ED35}" destId="{DDDFBF86-8287-44CD-B788-CA1374CA0259}" srcOrd="0" destOrd="1" presId="urn:microsoft.com/office/officeart/2005/8/layout/vList2"/>
    <dgm:cxn modelId="{B2DB075E-B338-4776-B5BE-0206B1327B75}" srcId="{441A9784-56F9-43AA-A6DD-E07F0BCAF819}" destId="{52D27CEB-53BF-4FC9-8BD5-62E5D484AD1F}" srcOrd="0" destOrd="0" parTransId="{07DA42B5-D8C5-48BF-9F3A-96BF3B771AB5}" sibTransId="{ECF8A429-6F04-4840-8CB5-27A51461391A}"/>
    <dgm:cxn modelId="{E0167B95-2992-4F6F-B446-29E43B82395A}" srcId="{52D27CEB-53BF-4FC9-8BD5-62E5D484AD1F}" destId="{33040ED7-C982-4EA2-B663-C519F4E7330D}" srcOrd="0" destOrd="0" parTransId="{B5CF2DF7-D101-4647-9FD6-5FD7D5546BD6}" sibTransId="{53362C3E-CAB8-4191-820A-53BC6836A5F1}"/>
    <dgm:cxn modelId="{AB89F5F3-8050-4B7B-AED9-F04E50C842E7}" srcId="{441A9784-56F9-43AA-A6DD-E07F0BCAF819}" destId="{88CB78D6-F577-4370-B631-37EFAF2461BB}" srcOrd="1" destOrd="0" parTransId="{46548653-CA7E-4E54-9DB5-10B624FF7B74}" sibTransId="{689758D5-B974-4190-AC77-15783F24F5D9}"/>
    <dgm:cxn modelId="{85EE7943-E419-439B-B5E1-BCFDF6B5F674}" type="presOf" srcId="{F0E82DE5-B1F8-40C6-B9AF-DA050A16F218}" destId="{5DE5CDE5-0991-44ED-ACC6-26CD02BC54BB}" srcOrd="0" destOrd="1" presId="urn:microsoft.com/office/officeart/2005/8/layout/vList2"/>
    <dgm:cxn modelId="{5C697965-B96B-46F2-A267-EE966EA1283B}" srcId="{88CB78D6-F577-4370-B631-37EFAF2461BB}" destId="{18291FED-BDA0-4144-A525-C7702610ED35}" srcOrd="1" destOrd="0" parTransId="{12D037E2-5113-42B8-AE1C-1AA6C766BB69}" sibTransId="{A8FDB231-8BFB-4F5B-A2D4-AECD6F12BEA9}"/>
    <dgm:cxn modelId="{85FAE1BA-28BA-458F-B9F0-4BD4C3449DE1}" type="presOf" srcId="{441A9784-56F9-43AA-A6DD-E07F0BCAF819}" destId="{F9CA8ABD-5428-477A-A5FE-85E654E65143}" srcOrd="0" destOrd="0" presId="urn:microsoft.com/office/officeart/2005/8/layout/vList2"/>
    <dgm:cxn modelId="{D3590FB8-7955-4C52-935E-17404453074A}" type="presOf" srcId="{D65323FD-6551-4337-8ECC-12CCB6B753C9}" destId="{DDDFBF86-8287-44CD-B788-CA1374CA0259}" srcOrd="0" destOrd="2" presId="urn:microsoft.com/office/officeart/2005/8/layout/vList2"/>
    <dgm:cxn modelId="{A57660CF-6F67-475A-AB7D-A555BED60806}" type="presOf" srcId="{F51BCA74-8A4C-46F1-A139-8FAC6670D288}" destId="{DDDFBF86-8287-44CD-B788-CA1374CA0259}" srcOrd="0" destOrd="0" presId="urn:microsoft.com/office/officeart/2005/8/layout/vList2"/>
    <dgm:cxn modelId="{F5B72FED-00E9-45E3-9A8F-F283BA91C8DD}" type="presOf" srcId="{33040ED7-C982-4EA2-B663-C519F4E7330D}" destId="{5DE5CDE5-0991-44ED-ACC6-26CD02BC54BB}" srcOrd="0" destOrd="0" presId="urn:microsoft.com/office/officeart/2005/8/layout/vList2"/>
    <dgm:cxn modelId="{6524E4FF-DB7E-4C7B-A3F8-369C6CFE5AD3}" type="presOf" srcId="{52D27CEB-53BF-4FC9-8BD5-62E5D484AD1F}" destId="{86DC65E4-1B71-4D42-94C7-8BB28EA5C095}" srcOrd="0" destOrd="0" presId="urn:microsoft.com/office/officeart/2005/8/layout/vList2"/>
    <dgm:cxn modelId="{AD111718-9F27-4EDF-87A4-8D553DB65325}" srcId="{88CB78D6-F577-4370-B631-37EFAF2461BB}" destId="{F51BCA74-8A4C-46F1-A139-8FAC6670D288}" srcOrd="0" destOrd="0" parTransId="{DB59F2CE-D2B0-45AC-94D7-7630E3CE6C1C}" sibTransId="{0F26CFBA-54F4-4090-AADF-5767D522F87B}"/>
    <dgm:cxn modelId="{39725C12-1C69-4790-A6A2-336789FA1796}" type="presParOf" srcId="{F9CA8ABD-5428-477A-A5FE-85E654E65143}" destId="{86DC65E4-1B71-4D42-94C7-8BB28EA5C095}" srcOrd="0" destOrd="0" presId="urn:microsoft.com/office/officeart/2005/8/layout/vList2"/>
    <dgm:cxn modelId="{DE235F31-F22B-4D07-902B-7687FCDBF462}" type="presParOf" srcId="{F9CA8ABD-5428-477A-A5FE-85E654E65143}" destId="{5DE5CDE5-0991-44ED-ACC6-26CD02BC54BB}" srcOrd="1" destOrd="0" presId="urn:microsoft.com/office/officeart/2005/8/layout/vList2"/>
    <dgm:cxn modelId="{BC18C41F-3119-434F-8959-25120DB5B9D5}" type="presParOf" srcId="{F9CA8ABD-5428-477A-A5FE-85E654E65143}" destId="{9ED261A7-AAFE-43C4-8FA6-B04D01AF3BE3}" srcOrd="2" destOrd="0" presId="urn:microsoft.com/office/officeart/2005/8/layout/vList2"/>
    <dgm:cxn modelId="{FA85C99B-225E-4418-A23C-B87DC45B33D8}" type="presParOf" srcId="{F9CA8ABD-5428-477A-A5FE-85E654E65143}" destId="{DDDFBF86-8287-44CD-B788-CA1374CA025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9CE391-3041-4C5E-AD25-2AEEBB50874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5B8B9E-FF2A-45FB-9C2E-C133BB357AE1}">
      <dgm:prSet phldrT="[Text]"/>
      <dgm:spPr/>
      <dgm:t>
        <a:bodyPr/>
        <a:lstStyle/>
        <a:p>
          <a:r>
            <a:rPr lang="en-US" dirty="0" smtClean="0"/>
            <a:t>        Introduction</a:t>
          </a:r>
          <a:endParaRPr lang="en-US" dirty="0"/>
        </a:p>
      </dgm:t>
    </dgm:pt>
    <dgm:pt modelId="{9EAFACA2-8CB8-437C-AEE5-B3FA9D8F8629}" type="parTrans" cxnId="{DCA0A8E6-FED3-41DD-9262-6C3F82D879E2}">
      <dgm:prSet/>
      <dgm:spPr/>
      <dgm:t>
        <a:bodyPr/>
        <a:lstStyle/>
        <a:p>
          <a:endParaRPr lang="en-US"/>
        </a:p>
      </dgm:t>
    </dgm:pt>
    <dgm:pt modelId="{94BBEDEC-5C4C-4CA2-BC38-D74DCCC92EEC}" type="sibTrans" cxnId="{DCA0A8E6-FED3-41DD-9262-6C3F82D879E2}">
      <dgm:prSet/>
      <dgm:spPr/>
      <dgm:t>
        <a:bodyPr/>
        <a:lstStyle/>
        <a:p>
          <a:endParaRPr lang="en-US"/>
        </a:p>
      </dgm:t>
    </dgm:pt>
    <dgm:pt modelId="{DD1B77A3-AB86-44F8-95EA-9391B5959D35}" type="pres">
      <dgm:prSet presAssocID="{F59CE391-3041-4C5E-AD25-2AEEBB5087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F750A4-25FE-4256-9322-9DF017EA30F2}" type="pres">
      <dgm:prSet presAssocID="{105B8B9E-FF2A-45FB-9C2E-C133BB357AE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A0A8E6-FED3-41DD-9262-6C3F82D879E2}" srcId="{F59CE391-3041-4C5E-AD25-2AEEBB508744}" destId="{105B8B9E-FF2A-45FB-9C2E-C133BB357AE1}" srcOrd="0" destOrd="0" parTransId="{9EAFACA2-8CB8-437C-AEE5-B3FA9D8F8629}" sibTransId="{94BBEDEC-5C4C-4CA2-BC38-D74DCCC92EEC}"/>
    <dgm:cxn modelId="{7CAD5C37-9A40-4F2C-94F4-D7DC4D7197FC}" type="presOf" srcId="{F59CE391-3041-4C5E-AD25-2AEEBB508744}" destId="{DD1B77A3-AB86-44F8-95EA-9391B5959D35}" srcOrd="0" destOrd="0" presId="urn:microsoft.com/office/officeart/2005/8/layout/vList2"/>
    <dgm:cxn modelId="{143751BC-F3EF-4101-8EA5-9EE111D768AD}" type="presOf" srcId="{105B8B9E-FF2A-45FB-9C2E-C133BB357AE1}" destId="{11F750A4-25FE-4256-9322-9DF017EA30F2}" srcOrd="0" destOrd="0" presId="urn:microsoft.com/office/officeart/2005/8/layout/vList2"/>
    <dgm:cxn modelId="{4BA575AA-2113-4D4A-BDA9-2F1FC687B269}" type="presParOf" srcId="{DD1B77A3-AB86-44F8-95EA-9391B5959D35}" destId="{11F750A4-25FE-4256-9322-9DF017EA30F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0C2D54-A285-406F-8C9A-A655329B2934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A32A68-ABC8-467A-A3C0-A523CEB0386D}">
      <dgm:prSet phldrT="[Text]"/>
      <dgm:spPr/>
      <dgm:t>
        <a:bodyPr/>
        <a:lstStyle/>
        <a:p>
          <a:r>
            <a:rPr lang="en-US" dirty="0" smtClean="0"/>
            <a:t>LHC</a:t>
          </a:r>
          <a:endParaRPr lang="en-US" dirty="0"/>
        </a:p>
      </dgm:t>
    </dgm:pt>
    <dgm:pt modelId="{D6717B7F-46B8-4FFD-A253-8C08B599462F}" type="parTrans" cxnId="{0E2A48CD-8A47-4288-8FF8-7C43683A4E3D}">
      <dgm:prSet/>
      <dgm:spPr/>
      <dgm:t>
        <a:bodyPr/>
        <a:lstStyle/>
        <a:p>
          <a:endParaRPr lang="en-US"/>
        </a:p>
      </dgm:t>
    </dgm:pt>
    <dgm:pt modelId="{599EC696-DA3B-4CAB-BB59-71C6A4CC7418}" type="sibTrans" cxnId="{0E2A48CD-8A47-4288-8FF8-7C43683A4E3D}">
      <dgm:prSet/>
      <dgm:spPr/>
      <dgm:t>
        <a:bodyPr/>
        <a:lstStyle/>
        <a:p>
          <a:endParaRPr lang="en-US"/>
        </a:p>
      </dgm:t>
    </dgm:pt>
    <dgm:pt modelId="{6BFE7F9F-43C9-4B82-B2C9-7BE850A4C78F}">
      <dgm:prSet phldrT="[Text]"/>
      <dgm:spPr/>
      <dgm:t>
        <a:bodyPr/>
        <a:lstStyle/>
        <a:p>
          <a:r>
            <a:rPr lang="en-US" dirty="0" smtClean="0"/>
            <a:t>Search for new physics and particles</a:t>
          </a:r>
          <a:endParaRPr lang="en-US" dirty="0"/>
        </a:p>
      </dgm:t>
    </dgm:pt>
    <dgm:pt modelId="{E0918A80-3F27-45F8-AD69-278D6AED8522}" type="parTrans" cxnId="{FD506890-67E0-4F9D-BA1E-1A1F4B2DDF10}">
      <dgm:prSet/>
      <dgm:spPr/>
      <dgm:t>
        <a:bodyPr/>
        <a:lstStyle/>
        <a:p>
          <a:endParaRPr lang="en-US"/>
        </a:p>
      </dgm:t>
    </dgm:pt>
    <dgm:pt modelId="{25C9F9FF-33E0-4591-A16D-A6902174F047}" type="sibTrans" cxnId="{FD506890-67E0-4F9D-BA1E-1A1F4B2DDF10}">
      <dgm:prSet/>
      <dgm:spPr/>
      <dgm:t>
        <a:bodyPr/>
        <a:lstStyle/>
        <a:p>
          <a:endParaRPr lang="en-US"/>
        </a:p>
      </dgm:t>
    </dgm:pt>
    <dgm:pt modelId="{0B6B66ED-E917-45C5-BDCE-F23596E8F2BD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8D14110A-E1D7-4BA4-A469-6F3AAC2A3DBF}" type="parTrans" cxnId="{D8AEFBE6-376E-465C-9451-AFCD11C23283}">
      <dgm:prSet/>
      <dgm:spPr/>
      <dgm:t>
        <a:bodyPr/>
        <a:lstStyle/>
        <a:p>
          <a:endParaRPr lang="en-US"/>
        </a:p>
      </dgm:t>
    </dgm:pt>
    <dgm:pt modelId="{96D60470-075B-4431-B6C1-A2C73A6055CC}" type="sibTrans" cxnId="{D8AEFBE6-376E-465C-9451-AFCD11C23283}">
      <dgm:prSet/>
      <dgm:spPr/>
      <dgm:t>
        <a:bodyPr/>
        <a:lstStyle/>
        <a:p>
          <a:endParaRPr lang="en-US"/>
        </a:p>
      </dgm:t>
    </dgm:pt>
    <dgm:pt modelId="{D185CDE6-3EAE-48D9-A1E3-2591EA2AD77A}">
      <dgm:prSet phldrT="[Text]"/>
      <dgm:spPr/>
      <dgm:t>
        <a:bodyPr/>
        <a:lstStyle/>
        <a:p>
          <a:r>
            <a:rPr lang="en-US" dirty="0" smtClean="0"/>
            <a:t>Understanding signal and background processes </a:t>
          </a:r>
          <a:endParaRPr lang="en-US" dirty="0"/>
        </a:p>
      </dgm:t>
    </dgm:pt>
    <dgm:pt modelId="{E47937EA-C200-4DDA-A833-52FC5C177497}" type="parTrans" cxnId="{7CE74BA2-B39B-4A0F-B5B7-0B9102BBE969}">
      <dgm:prSet/>
      <dgm:spPr/>
      <dgm:t>
        <a:bodyPr/>
        <a:lstStyle/>
        <a:p>
          <a:endParaRPr lang="en-US"/>
        </a:p>
      </dgm:t>
    </dgm:pt>
    <dgm:pt modelId="{41BC22CC-FD87-4DF2-97C7-711572D913DD}" type="sibTrans" cxnId="{7CE74BA2-B39B-4A0F-B5B7-0B9102BBE969}">
      <dgm:prSet/>
      <dgm:spPr/>
      <dgm:t>
        <a:bodyPr/>
        <a:lstStyle/>
        <a:p>
          <a:endParaRPr lang="en-US"/>
        </a:p>
      </dgm:t>
    </dgm:pt>
    <dgm:pt modelId="{1B01DA60-8AE4-4F88-9DAE-34629308FD5B}">
      <dgm:prSet phldrT="[Text]"/>
      <dgm:spPr/>
      <dgm:t>
        <a:bodyPr/>
        <a:lstStyle/>
        <a:p>
          <a:r>
            <a:rPr lang="en-US" dirty="0" smtClean="0"/>
            <a:t>Simulation</a:t>
          </a:r>
          <a:endParaRPr lang="en-US" dirty="0"/>
        </a:p>
      </dgm:t>
    </dgm:pt>
    <dgm:pt modelId="{B92CA565-CE1C-46CD-A8DE-26CA154C2E03}" type="parTrans" cxnId="{18FF15FC-E9AE-4057-AA9C-6E04E5926F16}">
      <dgm:prSet/>
      <dgm:spPr/>
      <dgm:t>
        <a:bodyPr/>
        <a:lstStyle/>
        <a:p>
          <a:endParaRPr lang="en-US"/>
        </a:p>
      </dgm:t>
    </dgm:pt>
    <dgm:pt modelId="{A3E60240-E096-4A9E-8F66-2A456618E185}" type="sibTrans" cxnId="{18FF15FC-E9AE-4057-AA9C-6E04E5926F16}">
      <dgm:prSet/>
      <dgm:spPr/>
      <dgm:t>
        <a:bodyPr/>
        <a:lstStyle/>
        <a:p>
          <a:endParaRPr lang="en-US"/>
        </a:p>
      </dgm:t>
    </dgm:pt>
    <dgm:pt modelId="{466401FB-EF8F-4060-9280-09CEDBD40D81}">
      <dgm:prSet phldrT="[Text]"/>
      <dgm:spPr/>
      <dgm:t>
        <a:bodyPr/>
        <a:lstStyle/>
        <a:p>
          <a:r>
            <a:rPr lang="en-US" dirty="0" smtClean="0"/>
            <a:t>Comparison with data</a:t>
          </a:r>
          <a:endParaRPr lang="en-US" dirty="0"/>
        </a:p>
      </dgm:t>
    </dgm:pt>
    <dgm:pt modelId="{EBD3751D-0725-4A94-BD3B-BCCB611BA451}" type="parTrans" cxnId="{BC352881-B732-4524-8ED6-294FD4EDB3BF}">
      <dgm:prSet/>
      <dgm:spPr/>
      <dgm:t>
        <a:bodyPr/>
        <a:lstStyle/>
        <a:p>
          <a:endParaRPr lang="en-US"/>
        </a:p>
      </dgm:t>
    </dgm:pt>
    <dgm:pt modelId="{96FF3044-1A16-468B-9CBB-98FAE272FE48}" type="sibTrans" cxnId="{BC352881-B732-4524-8ED6-294FD4EDB3BF}">
      <dgm:prSet/>
      <dgm:spPr/>
      <dgm:t>
        <a:bodyPr/>
        <a:lstStyle/>
        <a:p>
          <a:endParaRPr lang="en-US"/>
        </a:p>
      </dgm:t>
    </dgm:pt>
    <dgm:pt modelId="{484C9303-AB21-4067-85C3-1D8DAE280E19}" type="pres">
      <dgm:prSet presAssocID="{630C2D54-A285-406F-8C9A-A655329B29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4F1C80-A1EC-4A72-8827-AF95E806C02A}" type="pres">
      <dgm:prSet presAssocID="{1B01DA60-8AE4-4F88-9DAE-34629308FD5B}" presName="boxAndChildren" presStyleCnt="0"/>
      <dgm:spPr/>
    </dgm:pt>
    <dgm:pt modelId="{60429B4A-AFD0-42A8-94CE-BBA7D44FF75A}" type="pres">
      <dgm:prSet presAssocID="{1B01DA60-8AE4-4F88-9DAE-34629308FD5B}" presName="parentTextBox" presStyleLbl="node1" presStyleIdx="0" presStyleCnt="3"/>
      <dgm:spPr/>
      <dgm:t>
        <a:bodyPr/>
        <a:lstStyle/>
        <a:p>
          <a:endParaRPr lang="en-US"/>
        </a:p>
      </dgm:t>
    </dgm:pt>
    <dgm:pt modelId="{4EF29472-9EB6-470B-AE16-64D92C7C445F}" type="pres">
      <dgm:prSet presAssocID="{1B01DA60-8AE4-4F88-9DAE-34629308FD5B}" presName="entireBox" presStyleLbl="node1" presStyleIdx="0" presStyleCnt="3"/>
      <dgm:spPr/>
      <dgm:t>
        <a:bodyPr/>
        <a:lstStyle/>
        <a:p>
          <a:endParaRPr lang="en-US"/>
        </a:p>
      </dgm:t>
    </dgm:pt>
    <dgm:pt modelId="{B7672183-3D4D-4F0D-9933-B3722E242D17}" type="pres">
      <dgm:prSet presAssocID="{1B01DA60-8AE4-4F88-9DAE-34629308FD5B}" presName="descendantBox" presStyleCnt="0"/>
      <dgm:spPr/>
    </dgm:pt>
    <dgm:pt modelId="{A06355FA-A937-445F-9478-78A031445BBD}" type="pres">
      <dgm:prSet presAssocID="{466401FB-EF8F-4060-9280-09CEDBD40D81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3239CF-CD59-41DB-90FB-C0FC7F07F8C2}" type="pres">
      <dgm:prSet presAssocID="{96D60470-075B-4431-B6C1-A2C73A6055CC}" presName="sp" presStyleCnt="0"/>
      <dgm:spPr/>
    </dgm:pt>
    <dgm:pt modelId="{C1BC9A9E-B209-4745-9176-2E96F42824FE}" type="pres">
      <dgm:prSet presAssocID="{0B6B66ED-E917-45C5-BDCE-F23596E8F2BD}" presName="arrowAndChildren" presStyleCnt="0"/>
      <dgm:spPr/>
    </dgm:pt>
    <dgm:pt modelId="{45033EAE-7231-4E85-913B-A8D4C12CF67E}" type="pres">
      <dgm:prSet presAssocID="{0B6B66ED-E917-45C5-BDCE-F23596E8F2BD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B0AC5AD3-9122-4814-B2AF-572FB6263EC8}" type="pres">
      <dgm:prSet presAssocID="{0B6B66ED-E917-45C5-BDCE-F23596E8F2BD}" presName="arrow" presStyleLbl="node1" presStyleIdx="1" presStyleCnt="3"/>
      <dgm:spPr/>
      <dgm:t>
        <a:bodyPr/>
        <a:lstStyle/>
        <a:p>
          <a:endParaRPr lang="en-US"/>
        </a:p>
      </dgm:t>
    </dgm:pt>
    <dgm:pt modelId="{0AE71FCE-BC67-4AC2-8038-8717E8E75FD8}" type="pres">
      <dgm:prSet presAssocID="{0B6B66ED-E917-45C5-BDCE-F23596E8F2BD}" presName="descendantArrow" presStyleCnt="0"/>
      <dgm:spPr/>
    </dgm:pt>
    <dgm:pt modelId="{66D3B10E-6507-4295-BA35-FF8D55C2143F}" type="pres">
      <dgm:prSet presAssocID="{D185CDE6-3EAE-48D9-A1E3-2591EA2AD77A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7F59D-505E-4D9F-B297-B1B3EDAD7BDD}" type="pres">
      <dgm:prSet presAssocID="{599EC696-DA3B-4CAB-BB59-71C6A4CC7418}" presName="sp" presStyleCnt="0"/>
      <dgm:spPr/>
    </dgm:pt>
    <dgm:pt modelId="{AA8E62BE-E5E1-475B-BFB8-5A64138B4D04}" type="pres">
      <dgm:prSet presAssocID="{A2A32A68-ABC8-467A-A3C0-A523CEB0386D}" presName="arrowAndChildren" presStyleCnt="0"/>
      <dgm:spPr/>
    </dgm:pt>
    <dgm:pt modelId="{877F9B11-722F-499F-A703-94B6E3AD8FE6}" type="pres">
      <dgm:prSet presAssocID="{A2A32A68-ABC8-467A-A3C0-A523CEB0386D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9D24AA47-EDF4-42F6-8350-158BE1579C7C}" type="pres">
      <dgm:prSet presAssocID="{A2A32A68-ABC8-467A-A3C0-A523CEB0386D}" presName="arrow" presStyleLbl="node1" presStyleIdx="2" presStyleCnt="3"/>
      <dgm:spPr/>
      <dgm:t>
        <a:bodyPr/>
        <a:lstStyle/>
        <a:p>
          <a:endParaRPr lang="en-US"/>
        </a:p>
      </dgm:t>
    </dgm:pt>
    <dgm:pt modelId="{6FF44922-61D7-40FC-9963-BA5817F2D76F}" type="pres">
      <dgm:prSet presAssocID="{A2A32A68-ABC8-467A-A3C0-A523CEB0386D}" presName="descendantArrow" presStyleCnt="0"/>
      <dgm:spPr/>
    </dgm:pt>
    <dgm:pt modelId="{59EDDBB7-3A30-4F50-84DA-13C66FC7A1DB}" type="pres">
      <dgm:prSet presAssocID="{6BFE7F9F-43C9-4B82-B2C9-7BE850A4C78F}" presName="childTextArrow" presStyleLbl="fgAccFollowNode1" presStyleIdx="2" presStyleCnt="3" custLinFactNeighborX="-2910" custLinFactNeighborY="88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9923E4-E980-4234-A6DB-81B8C57C70E1}" type="presOf" srcId="{0B6B66ED-E917-45C5-BDCE-F23596E8F2BD}" destId="{B0AC5AD3-9122-4814-B2AF-572FB6263EC8}" srcOrd="1" destOrd="0" presId="urn:microsoft.com/office/officeart/2005/8/layout/process4"/>
    <dgm:cxn modelId="{C0D3E655-EF8C-463B-957C-02538F7364D3}" type="presOf" srcId="{A2A32A68-ABC8-467A-A3C0-A523CEB0386D}" destId="{9D24AA47-EDF4-42F6-8350-158BE1579C7C}" srcOrd="1" destOrd="0" presId="urn:microsoft.com/office/officeart/2005/8/layout/process4"/>
    <dgm:cxn modelId="{0E2A48CD-8A47-4288-8FF8-7C43683A4E3D}" srcId="{630C2D54-A285-406F-8C9A-A655329B2934}" destId="{A2A32A68-ABC8-467A-A3C0-A523CEB0386D}" srcOrd="0" destOrd="0" parTransId="{D6717B7F-46B8-4FFD-A253-8C08B599462F}" sibTransId="{599EC696-DA3B-4CAB-BB59-71C6A4CC7418}"/>
    <dgm:cxn modelId="{1CB301D5-7057-468F-B263-E9BD4232255A}" type="presOf" srcId="{466401FB-EF8F-4060-9280-09CEDBD40D81}" destId="{A06355FA-A937-445F-9478-78A031445BBD}" srcOrd="0" destOrd="0" presId="urn:microsoft.com/office/officeart/2005/8/layout/process4"/>
    <dgm:cxn modelId="{4E2DFA64-6769-46F9-A6EC-9D2A187898F6}" type="presOf" srcId="{0B6B66ED-E917-45C5-BDCE-F23596E8F2BD}" destId="{45033EAE-7231-4E85-913B-A8D4C12CF67E}" srcOrd="0" destOrd="0" presId="urn:microsoft.com/office/officeart/2005/8/layout/process4"/>
    <dgm:cxn modelId="{FD506890-67E0-4F9D-BA1E-1A1F4B2DDF10}" srcId="{A2A32A68-ABC8-467A-A3C0-A523CEB0386D}" destId="{6BFE7F9F-43C9-4B82-B2C9-7BE850A4C78F}" srcOrd="0" destOrd="0" parTransId="{E0918A80-3F27-45F8-AD69-278D6AED8522}" sibTransId="{25C9F9FF-33E0-4591-A16D-A6902174F047}"/>
    <dgm:cxn modelId="{30FB2BB2-3D6E-4D37-B823-F13157A8B37A}" type="presOf" srcId="{6BFE7F9F-43C9-4B82-B2C9-7BE850A4C78F}" destId="{59EDDBB7-3A30-4F50-84DA-13C66FC7A1DB}" srcOrd="0" destOrd="0" presId="urn:microsoft.com/office/officeart/2005/8/layout/process4"/>
    <dgm:cxn modelId="{EB4E7625-8552-497A-AB18-EFEF9C8A7C80}" type="presOf" srcId="{1B01DA60-8AE4-4F88-9DAE-34629308FD5B}" destId="{4EF29472-9EB6-470B-AE16-64D92C7C445F}" srcOrd="1" destOrd="0" presId="urn:microsoft.com/office/officeart/2005/8/layout/process4"/>
    <dgm:cxn modelId="{4B53AC1C-2011-45B2-A3E0-D21772D9E5A2}" type="presOf" srcId="{A2A32A68-ABC8-467A-A3C0-A523CEB0386D}" destId="{877F9B11-722F-499F-A703-94B6E3AD8FE6}" srcOrd="0" destOrd="0" presId="urn:microsoft.com/office/officeart/2005/8/layout/process4"/>
    <dgm:cxn modelId="{D8AEFBE6-376E-465C-9451-AFCD11C23283}" srcId="{630C2D54-A285-406F-8C9A-A655329B2934}" destId="{0B6B66ED-E917-45C5-BDCE-F23596E8F2BD}" srcOrd="1" destOrd="0" parTransId="{8D14110A-E1D7-4BA4-A469-6F3AAC2A3DBF}" sibTransId="{96D60470-075B-4431-B6C1-A2C73A6055CC}"/>
    <dgm:cxn modelId="{BC352881-B732-4524-8ED6-294FD4EDB3BF}" srcId="{1B01DA60-8AE4-4F88-9DAE-34629308FD5B}" destId="{466401FB-EF8F-4060-9280-09CEDBD40D81}" srcOrd="0" destOrd="0" parTransId="{EBD3751D-0725-4A94-BD3B-BCCB611BA451}" sibTransId="{96FF3044-1A16-468B-9CBB-98FAE272FE48}"/>
    <dgm:cxn modelId="{7CE74BA2-B39B-4A0F-B5B7-0B9102BBE969}" srcId="{0B6B66ED-E917-45C5-BDCE-F23596E8F2BD}" destId="{D185CDE6-3EAE-48D9-A1E3-2591EA2AD77A}" srcOrd="0" destOrd="0" parTransId="{E47937EA-C200-4DDA-A833-52FC5C177497}" sibTransId="{41BC22CC-FD87-4DF2-97C7-711572D913DD}"/>
    <dgm:cxn modelId="{D3A8D9DA-6B38-4008-8A86-74FA7F041E21}" type="presOf" srcId="{1B01DA60-8AE4-4F88-9DAE-34629308FD5B}" destId="{60429B4A-AFD0-42A8-94CE-BBA7D44FF75A}" srcOrd="0" destOrd="0" presId="urn:microsoft.com/office/officeart/2005/8/layout/process4"/>
    <dgm:cxn modelId="{18FF15FC-E9AE-4057-AA9C-6E04E5926F16}" srcId="{630C2D54-A285-406F-8C9A-A655329B2934}" destId="{1B01DA60-8AE4-4F88-9DAE-34629308FD5B}" srcOrd="2" destOrd="0" parTransId="{B92CA565-CE1C-46CD-A8DE-26CA154C2E03}" sibTransId="{A3E60240-E096-4A9E-8F66-2A456618E185}"/>
    <dgm:cxn modelId="{4923A3D9-C514-4B61-971A-794650332A2B}" type="presOf" srcId="{D185CDE6-3EAE-48D9-A1E3-2591EA2AD77A}" destId="{66D3B10E-6507-4295-BA35-FF8D55C2143F}" srcOrd="0" destOrd="0" presId="urn:microsoft.com/office/officeart/2005/8/layout/process4"/>
    <dgm:cxn modelId="{50E2249D-DD30-4681-A519-73D48576AAAC}" type="presOf" srcId="{630C2D54-A285-406F-8C9A-A655329B2934}" destId="{484C9303-AB21-4067-85C3-1D8DAE280E19}" srcOrd="0" destOrd="0" presId="urn:microsoft.com/office/officeart/2005/8/layout/process4"/>
    <dgm:cxn modelId="{FAFFCA72-1E45-44B4-8618-06B442F5CEEF}" type="presParOf" srcId="{484C9303-AB21-4067-85C3-1D8DAE280E19}" destId="{C74F1C80-A1EC-4A72-8827-AF95E806C02A}" srcOrd="0" destOrd="0" presId="urn:microsoft.com/office/officeart/2005/8/layout/process4"/>
    <dgm:cxn modelId="{15C4EEA4-ABE6-4ECA-B807-D1B5B9CCEE1C}" type="presParOf" srcId="{C74F1C80-A1EC-4A72-8827-AF95E806C02A}" destId="{60429B4A-AFD0-42A8-94CE-BBA7D44FF75A}" srcOrd="0" destOrd="0" presId="urn:microsoft.com/office/officeart/2005/8/layout/process4"/>
    <dgm:cxn modelId="{2D061589-1215-40EC-A872-791C04C29B7A}" type="presParOf" srcId="{C74F1C80-A1EC-4A72-8827-AF95E806C02A}" destId="{4EF29472-9EB6-470B-AE16-64D92C7C445F}" srcOrd="1" destOrd="0" presId="urn:microsoft.com/office/officeart/2005/8/layout/process4"/>
    <dgm:cxn modelId="{4934C3F2-E8ED-4575-B0DE-C6EB7310C9B0}" type="presParOf" srcId="{C74F1C80-A1EC-4A72-8827-AF95E806C02A}" destId="{B7672183-3D4D-4F0D-9933-B3722E242D17}" srcOrd="2" destOrd="0" presId="urn:microsoft.com/office/officeart/2005/8/layout/process4"/>
    <dgm:cxn modelId="{4459CD1A-45B5-462A-90A6-86F3508969BE}" type="presParOf" srcId="{B7672183-3D4D-4F0D-9933-B3722E242D17}" destId="{A06355FA-A937-445F-9478-78A031445BBD}" srcOrd="0" destOrd="0" presId="urn:microsoft.com/office/officeart/2005/8/layout/process4"/>
    <dgm:cxn modelId="{63E0D463-BAB3-4C98-BA70-575D61B9A6EA}" type="presParOf" srcId="{484C9303-AB21-4067-85C3-1D8DAE280E19}" destId="{E93239CF-CD59-41DB-90FB-C0FC7F07F8C2}" srcOrd="1" destOrd="0" presId="urn:microsoft.com/office/officeart/2005/8/layout/process4"/>
    <dgm:cxn modelId="{C919E413-1E60-4831-9E47-EF3A95F572FE}" type="presParOf" srcId="{484C9303-AB21-4067-85C3-1D8DAE280E19}" destId="{C1BC9A9E-B209-4745-9176-2E96F42824FE}" srcOrd="2" destOrd="0" presId="urn:microsoft.com/office/officeart/2005/8/layout/process4"/>
    <dgm:cxn modelId="{76D901CC-C97D-4B86-A41D-83BD55F69056}" type="presParOf" srcId="{C1BC9A9E-B209-4745-9176-2E96F42824FE}" destId="{45033EAE-7231-4E85-913B-A8D4C12CF67E}" srcOrd="0" destOrd="0" presId="urn:microsoft.com/office/officeart/2005/8/layout/process4"/>
    <dgm:cxn modelId="{25BFEB1C-4268-462A-8ED4-604EF5D6151E}" type="presParOf" srcId="{C1BC9A9E-B209-4745-9176-2E96F42824FE}" destId="{B0AC5AD3-9122-4814-B2AF-572FB6263EC8}" srcOrd="1" destOrd="0" presId="urn:microsoft.com/office/officeart/2005/8/layout/process4"/>
    <dgm:cxn modelId="{2A3D4912-093A-47FE-A6D6-A0688E9FA7D2}" type="presParOf" srcId="{C1BC9A9E-B209-4745-9176-2E96F42824FE}" destId="{0AE71FCE-BC67-4AC2-8038-8717E8E75FD8}" srcOrd="2" destOrd="0" presId="urn:microsoft.com/office/officeart/2005/8/layout/process4"/>
    <dgm:cxn modelId="{413CF6A2-BD98-4D8A-909C-B052732C6D9F}" type="presParOf" srcId="{0AE71FCE-BC67-4AC2-8038-8717E8E75FD8}" destId="{66D3B10E-6507-4295-BA35-FF8D55C2143F}" srcOrd="0" destOrd="0" presId="urn:microsoft.com/office/officeart/2005/8/layout/process4"/>
    <dgm:cxn modelId="{9D3B7678-8057-46E2-B2B4-961F7D6F878D}" type="presParOf" srcId="{484C9303-AB21-4067-85C3-1D8DAE280E19}" destId="{74E7F59D-505E-4D9F-B297-B1B3EDAD7BDD}" srcOrd="3" destOrd="0" presId="urn:microsoft.com/office/officeart/2005/8/layout/process4"/>
    <dgm:cxn modelId="{25D1F14F-F0AD-42F4-9910-858CF5E2AC3F}" type="presParOf" srcId="{484C9303-AB21-4067-85C3-1D8DAE280E19}" destId="{AA8E62BE-E5E1-475B-BFB8-5A64138B4D04}" srcOrd="4" destOrd="0" presId="urn:microsoft.com/office/officeart/2005/8/layout/process4"/>
    <dgm:cxn modelId="{2CDA637C-677C-445A-8B10-901FE33C9928}" type="presParOf" srcId="{AA8E62BE-E5E1-475B-BFB8-5A64138B4D04}" destId="{877F9B11-722F-499F-A703-94B6E3AD8FE6}" srcOrd="0" destOrd="0" presId="urn:microsoft.com/office/officeart/2005/8/layout/process4"/>
    <dgm:cxn modelId="{5F5CE10A-6961-4150-B152-BD335096278C}" type="presParOf" srcId="{AA8E62BE-E5E1-475B-BFB8-5A64138B4D04}" destId="{9D24AA47-EDF4-42F6-8350-158BE1579C7C}" srcOrd="1" destOrd="0" presId="urn:microsoft.com/office/officeart/2005/8/layout/process4"/>
    <dgm:cxn modelId="{9BB22B4B-01BF-495D-A863-39A80ADD3B6C}" type="presParOf" srcId="{AA8E62BE-E5E1-475B-BFB8-5A64138B4D04}" destId="{6FF44922-61D7-40FC-9963-BA5817F2D76F}" srcOrd="2" destOrd="0" presId="urn:microsoft.com/office/officeart/2005/8/layout/process4"/>
    <dgm:cxn modelId="{AE9C5F90-583D-4B25-850C-75689356C488}" type="presParOf" srcId="{6FF44922-61D7-40FC-9963-BA5817F2D76F}" destId="{59EDDBB7-3A30-4F50-84DA-13C66FC7A1D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9CE391-3041-4C5E-AD25-2AEEBB50874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5B8B9E-FF2A-45FB-9C2E-C133BB357AE1}">
      <dgm:prSet phldrT="[Text]"/>
      <dgm:spPr/>
      <dgm:t>
        <a:bodyPr/>
        <a:lstStyle/>
        <a:p>
          <a:r>
            <a:rPr lang="en-US" dirty="0" err="1" smtClean="0"/>
            <a:t>HepMCAnalysis</a:t>
          </a:r>
          <a:r>
            <a:rPr lang="en-US" dirty="0" smtClean="0"/>
            <a:t> Tool</a:t>
          </a:r>
          <a:endParaRPr lang="en-US" dirty="0"/>
        </a:p>
      </dgm:t>
    </dgm:pt>
    <dgm:pt modelId="{9EAFACA2-8CB8-437C-AEE5-B3FA9D8F8629}" type="parTrans" cxnId="{DCA0A8E6-FED3-41DD-9262-6C3F82D879E2}">
      <dgm:prSet/>
      <dgm:spPr/>
      <dgm:t>
        <a:bodyPr/>
        <a:lstStyle/>
        <a:p>
          <a:endParaRPr lang="en-US"/>
        </a:p>
      </dgm:t>
    </dgm:pt>
    <dgm:pt modelId="{94BBEDEC-5C4C-4CA2-BC38-D74DCCC92EEC}" type="sibTrans" cxnId="{DCA0A8E6-FED3-41DD-9262-6C3F82D879E2}">
      <dgm:prSet/>
      <dgm:spPr/>
      <dgm:t>
        <a:bodyPr/>
        <a:lstStyle/>
        <a:p>
          <a:endParaRPr lang="en-US"/>
        </a:p>
      </dgm:t>
    </dgm:pt>
    <dgm:pt modelId="{DD1B77A3-AB86-44F8-95EA-9391B5959D35}" type="pres">
      <dgm:prSet presAssocID="{F59CE391-3041-4C5E-AD25-2AEEBB5087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F750A4-25FE-4256-9322-9DF017EA30F2}" type="pres">
      <dgm:prSet presAssocID="{105B8B9E-FF2A-45FB-9C2E-C133BB357AE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A0A8E6-FED3-41DD-9262-6C3F82D879E2}" srcId="{F59CE391-3041-4C5E-AD25-2AEEBB508744}" destId="{105B8B9E-FF2A-45FB-9C2E-C133BB357AE1}" srcOrd="0" destOrd="0" parTransId="{9EAFACA2-8CB8-437C-AEE5-B3FA9D8F8629}" sibTransId="{94BBEDEC-5C4C-4CA2-BC38-D74DCCC92EEC}"/>
    <dgm:cxn modelId="{1EE32CE7-0FA8-45BF-B0C0-11D097FA70F7}" type="presOf" srcId="{105B8B9E-FF2A-45FB-9C2E-C133BB357AE1}" destId="{11F750A4-25FE-4256-9322-9DF017EA30F2}" srcOrd="0" destOrd="0" presId="urn:microsoft.com/office/officeart/2005/8/layout/vList2"/>
    <dgm:cxn modelId="{1E56A280-290E-4AD0-8C72-7EFBD5EEFBE3}" type="presOf" srcId="{F59CE391-3041-4C5E-AD25-2AEEBB508744}" destId="{DD1B77A3-AB86-44F8-95EA-9391B5959D35}" srcOrd="0" destOrd="0" presId="urn:microsoft.com/office/officeart/2005/8/layout/vList2"/>
    <dgm:cxn modelId="{348D6E34-FBA0-4D7B-B181-AE15848CBFEE}" type="presParOf" srcId="{DD1B77A3-AB86-44F8-95EA-9391B5959D35}" destId="{11F750A4-25FE-4256-9322-9DF017EA30F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6DA497-BB59-4CF3-867F-60496C851B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AE8BA5-68B0-432A-8BAB-94C364200F84}">
      <dgm:prSet phldrT="[Text]"/>
      <dgm:spPr/>
      <dgm:t>
        <a:bodyPr/>
        <a:lstStyle/>
        <a:p>
          <a:r>
            <a:rPr lang="en-US" dirty="0" smtClean="0"/>
            <a:t>What is the </a:t>
          </a:r>
          <a:r>
            <a:rPr lang="en-US" dirty="0" err="1" smtClean="0"/>
            <a:t>HepMCAnalysis</a:t>
          </a:r>
          <a:r>
            <a:rPr lang="en-US" dirty="0" smtClean="0"/>
            <a:t> tool ?</a:t>
          </a:r>
          <a:endParaRPr lang="en-US" dirty="0"/>
        </a:p>
      </dgm:t>
    </dgm:pt>
    <dgm:pt modelId="{9AE9A2A2-91D8-4CCC-A306-61CEE18F38AE}" type="parTrans" cxnId="{2A4D5CF9-3672-42B7-B99F-B99262085DFE}">
      <dgm:prSet/>
      <dgm:spPr/>
      <dgm:t>
        <a:bodyPr/>
        <a:lstStyle/>
        <a:p>
          <a:endParaRPr lang="en-US"/>
        </a:p>
      </dgm:t>
    </dgm:pt>
    <dgm:pt modelId="{3AD3291F-8E2D-4C71-AC54-C3A295ACDB7A}" type="sibTrans" cxnId="{2A4D5CF9-3672-42B7-B99F-B99262085DFE}">
      <dgm:prSet/>
      <dgm:spPr/>
      <dgm:t>
        <a:bodyPr/>
        <a:lstStyle/>
        <a:p>
          <a:endParaRPr lang="en-US"/>
        </a:p>
      </dgm:t>
    </dgm:pt>
    <dgm:pt modelId="{7E459ACA-C396-49A1-B5F5-06ACC0AD0E7D}">
      <dgm:prSet phldrT="[Text]"/>
      <dgm:spPr/>
      <dgm:t>
        <a:bodyPr/>
        <a:lstStyle/>
        <a:p>
          <a:r>
            <a:rPr lang="en-US" dirty="0" smtClean="0"/>
            <a:t>Framework for Monte Carlo generator validation and comparison</a:t>
          </a:r>
          <a:endParaRPr lang="en-US" dirty="0"/>
        </a:p>
      </dgm:t>
    </dgm:pt>
    <dgm:pt modelId="{8C1B389E-260D-4340-8E16-82E03B384008}" type="parTrans" cxnId="{98281DE3-5ADD-4DE6-83DE-2FD2126245F1}">
      <dgm:prSet/>
      <dgm:spPr/>
      <dgm:t>
        <a:bodyPr/>
        <a:lstStyle/>
        <a:p>
          <a:endParaRPr lang="en-US"/>
        </a:p>
      </dgm:t>
    </dgm:pt>
    <dgm:pt modelId="{A582ECBC-280D-46A4-9650-D4886C319442}" type="sibTrans" cxnId="{98281DE3-5ADD-4DE6-83DE-2FD2126245F1}">
      <dgm:prSet/>
      <dgm:spPr/>
      <dgm:t>
        <a:bodyPr/>
        <a:lstStyle/>
        <a:p>
          <a:endParaRPr lang="en-US"/>
        </a:p>
      </dgm:t>
    </dgm:pt>
    <dgm:pt modelId="{D37766A3-0EB2-4C65-8F4B-15ECD1A9C311}">
      <dgm:prSet phldrT="[Text]"/>
      <dgm:spPr/>
      <dgm:t>
        <a:bodyPr/>
        <a:lstStyle/>
        <a:p>
          <a:r>
            <a:rPr lang="en-US" dirty="0" smtClean="0"/>
            <a:t>requirements</a:t>
          </a:r>
          <a:endParaRPr lang="en-US" dirty="0"/>
        </a:p>
      </dgm:t>
    </dgm:pt>
    <dgm:pt modelId="{E1CF7EBE-BB7A-4825-9AA7-ECE5DEAA7033}" type="parTrans" cxnId="{58DF9019-84A0-4417-8F92-2B37087D8CD9}">
      <dgm:prSet/>
      <dgm:spPr/>
      <dgm:t>
        <a:bodyPr/>
        <a:lstStyle/>
        <a:p>
          <a:endParaRPr lang="en-US"/>
        </a:p>
      </dgm:t>
    </dgm:pt>
    <dgm:pt modelId="{AD22B784-2EF4-4F52-B0DF-6FA941D77EE8}" type="sibTrans" cxnId="{58DF9019-84A0-4417-8F92-2B37087D8CD9}">
      <dgm:prSet/>
      <dgm:spPr/>
      <dgm:t>
        <a:bodyPr/>
        <a:lstStyle/>
        <a:p>
          <a:endParaRPr lang="en-US"/>
        </a:p>
      </dgm:t>
    </dgm:pt>
    <dgm:pt modelId="{F62DC3EC-F6D1-45E2-842F-C67DE94B0F97}">
      <dgm:prSet phldrT="[Text]"/>
      <dgm:spPr/>
      <dgm:t>
        <a:bodyPr/>
        <a:lstStyle/>
        <a:p>
          <a:r>
            <a:rPr lang="en-US" dirty="0" smtClean="0"/>
            <a:t>Hardly dependency on other software packages</a:t>
          </a:r>
          <a:endParaRPr lang="en-US" dirty="0"/>
        </a:p>
      </dgm:t>
    </dgm:pt>
    <dgm:pt modelId="{8DB6DA51-4F40-4F8E-B7C1-70424A8642F6}" type="parTrans" cxnId="{35109CA1-2DB4-4F34-A529-184BF7C1F695}">
      <dgm:prSet/>
      <dgm:spPr/>
      <dgm:t>
        <a:bodyPr/>
        <a:lstStyle/>
        <a:p>
          <a:endParaRPr lang="en-US"/>
        </a:p>
      </dgm:t>
    </dgm:pt>
    <dgm:pt modelId="{AF41DC7F-5D91-4AEF-82BE-97486A7FA3D9}" type="sibTrans" cxnId="{35109CA1-2DB4-4F34-A529-184BF7C1F695}">
      <dgm:prSet/>
      <dgm:spPr/>
      <dgm:t>
        <a:bodyPr/>
        <a:lstStyle/>
        <a:p>
          <a:endParaRPr lang="en-US"/>
        </a:p>
      </dgm:t>
    </dgm:pt>
    <dgm:pt modelId="{95C52DAB-E0B0-4171-9327-48C50408A880}">
      <dgm:prSet phldrT="[Text]"/>
      <dgm:spPr/>
      <dgm:t>
        <a:bodyPr/>
        <a:lstStyle/>
        <a:p>
          <a:r>
            <a:rPr lang="en-US" dirty="0" smtClean="0"/>
            <a:t>Covers different aspects of event generation: hard process, UE,  multiple </a:t>
          </a:r>
          <a:r>
            <a:rPr lang="en-US" dirty="0" err="1" smtClean="0"/>
            <a:t>parton</a:t>
          </a:r>
          <a:r>
            <a:rPr lang="en-US" dirty="0" smtClean="0"/>
            <a:t> interaction</a:t>
          </a:r>
          <a:endParaRPr lang="en-US" dirty="0"/>
        </a:p>
      </dgm:t>
    </dgm:pt>
    <dgm:pt modelId="{932674FF-D163-41B5-AFD8-B0327C76F56F}" type="parTrans" cxnId="{AF2BD52E-E466-4C14-8810-EF29F68AC76B}">
      <dgm:prSet/>
      <dgm:spPr/>
      <dgm:t>
        <a:bodyPr/>
        <a:lstStyle/>
        <a:p>
          <a:endParaRPr lang="en-US"/>
        </a:p>
      </dgm:t>
    </dgm:pt>
    <dgm:pt modelId="{C3DFF016-356D-49EC-A163-6A0307CA5439}" type="sibTrans" cxnId="{AF2BD52E-E466-4C14-8810-EF29F68AC76B}">
      <dgm:prSet/>
      <dgm:spPr/>
      <dgm:t>
        <a:bodyPr/>
        <a:lstStyle/>
        <a:p>
          <a:endParaRPr lang="en-US"/>
        </a:p>
      </dgm:t>
    </dgm:pt>
    <dgm:pt modelId="{E2490323-73A0-4DF7-B560-409932AD0390}">
      <dgm:prSet phldrT="[Text]"/>
      <dgm:spPr/>
      <dgm:t>
        <a:bodyPr/>
        <a:lstStyle/>
        <a:p>
          <a:r>
            <a:rPr lang="en-US" dirty="0" smtClean="0"/>
            <a:t>Covers many physics processes like </a:t>
          </a:r>
          <a:r>
            <a:rPr lang="en-US" dirty="0" err="1" smtClean="0"/>
            <a:t>pp</a:t>
          </a:r>
          <a:r>
            <a:rPr lang="en-US" dirty="0" smtClean="0"/>
            <a:t>-&gt;Z, </a:t>
          </a:r>
          <a:r>
            <a:rPr lang="en-US" dirty="0" err="1" smtClean="0"/>
            <a:t>pp</a:t>
          </a:r>
          <a:r>
            <a:rPr lang="en-US" dirty="0" smtClean="0"/>
            <a:t>-&gt;</a:t>
          </a:r>
          <a:r>
            <a:rPr lang="en-US" dirty="0" err="1" smtClean="0"/>
            <a:t>ttbar</a:t>
          </a:r>
          <a:r>
            <a:rPr lang="en-US" dirty="0" smtClean="0"/>
            <a:t>, </a:t>
          </a:r>
          <a:r>
            <a:rPr lang="en-US" dirty="0" err="1" smtClean="0"/>
            <a:t>pp</a:t>
          </a:r>
          <a:r>
            <a:rPr lang="en-US" dirty="0" smtClean="0"/>
            <a:t>-&gt;W/Z +jets</a:t>
          </a:r>
          <a:endParaRPr lang="en-US" dirty="0"/>
        </a:p>
      </dgm:t>
    </dgm:pt>
    <dgm:pt modelId="{205805A7-61DF-4DBB-84B2-4369F812E5BE}" type="parTrans" cxnId="{B16326E7-9D97-47D2-957B-6800B790F919}">
      <dgm:prSet/>
      <dgm:spPr/>
      <dgm:t>
        <a:bodyPr/>
        <a:lstStyle/>
        <a:p>
          <a:endParaRPr lang="en-US"/>
        </a:p>
      </dgm:t>
    </dgm:pt>
    <dgm:pt modelId="{FB067DE1-17E8-4205-A321-B90B1655E64F}" type="sibTrans" cxnId="{B16326E7-9D97-47D2-957B-6800B790F919}">
      <dgm:prSet/>
      <dgm:spPr/>
      <dgm:t>
        <a:bodyPr/>
        <a:lstStyle/>
        <a:p>
          <a:endParaRPr lang="en-US"/>
        </a:p>
      </dgm:t>
    </dgm:pt>
    <dgm:pt modelId="{D6D53A62-EB9D-4B03-BDFD-CC9BDE5BB6F8}">
      <dgm:prSet phldrT="[Text]"/>
      <dgm:spPr/>
      <dgm:t>
        <a:bodyPr/>
        <a:lstStyle/>
        <a:p>
          <a:endParaRPr lang="en-US" dirty="0"/>
        </a:p>
      </dgm:t>
    </dgm:pt>
    <dgm:pt modelId="{4551DACA-B194-44C7-8654-FE8707DA2600}" type="parTrans" cxnId="{3FEA7691-CF8A-459A-ABA3-85D0CB9FBA3B}">
      <dgm:prSet/>
      <dgm:spPr/>
      <dgm:t>
        <a:bodyPr/>
        <a:lstStyle/>
        <a:p>
          <a:endParaRPr lang="en-US"/>
        </a:p>
      </dgm:t>
    </dgm:pt>
    <dgm:pt modelId="{2E03A8BC-B296-402D-865C-08E93551E10A}" type="sibTrans" cxnId="{3FEA7691-CF8A-459A-ABA3-85D0CB9FBA3B}">
      <dgm:prSet/>
      <dgm:spPr/>
      <dgm:t>
        <a:bodyPr/>
        <a:lstStyle/>
        <a:p>
          <a:endParaRPr lang="en-US"/>
        </a:p>
      </dgm:t>
    </dgm:pt>
    <dgm:pt modelId="{DCE41934-A46F-4848-9B0C-C4DCD9369150}">
      <dgm:prSet phldrT="[Text]"/>
      <dgm:spPr/>
      <dgm:t>
        <a:bodyPr/>
        <a:lstStyle/>
        <a:p>
          <a:r>
            <a:rPr lang="en-US" dirty="0" smtClean="0"/>
            <a:t>User-friendly (many documentations, manuals, tutorials,…)</a:t>
          </a:r>
          <a:endParaRPr lang="en-US" dirty="0"/>
        </a:p>
      </dgm:t>
    </dgm:pt>
    <dgm:pt modelId="{61B8AB44-4F04-4EE4-BCEE-CCE2CA2E8903}" type="parTrans" cxnId="{606F16B2-C7D4-4E9C-A804-D950B6508F28}">
      <dgm:prSet/>
      <dgm:spPr/>
      <dgm:t>
        <a:bodyPr/>
        <a:lstStyle/>
        <a:p>
          <a:endParaRPr lang="en-US"/>
        </a:p>
      </dgm:t>
    </dgm:pt>
    <dgm:pt modelId="{AC65687B-BF99-4068-BA85-09CF6BD78A71}" type="sibTrans" cxnId="{606F16B2-C7D4-4E9C-A804-D950B6508F28}">
      <dgm:prSet/>
      <dgm:spPr/>
      <dgm:t>
        <a:bodyPr/>
        <a:lstStyle/>
        <a:p>
          <a:endParaRPr lang="en-US"/>
        </a:p>
      </dgm:t>
    </dgm:pt>
    <dgm:pt modelId="{B7D42340-9C00-4738-8E34-F28205717355}">
      <dgm:prSet phldrT="[Text]"/>
      <dgm:spPr/>
      <dgm:t>
        <a:bodyPr/>
        <a:lstStyle/>
        <a:p>
          <a:r>
            <a:rPr lang="en-US" dirty="0" smtClean="0"/>
            <a:t>Simple extendable for user analysis</a:t>
          </a:r>
          <a:endParaRPr lang="en-US" dirty="0"/>
        </a:p>
      </dgm:t>
    </dgm:pt>
    <dgm:pt modelId="{84C6B7BC-D7DF-4D4B-BA23-D201A5D78526}" type="parTrans" cxnId="{BE55DB58-9371-45C8-8212-4D020380ACD3}">
      <dgm:prSet/>
      <dgm:spPr/>
      <dgm:t>
        <a:bodyPr/>
        <a:lstStyle/>
        <a:p>
          <a:endParaRPr lang="en-US"/>
        </a:p>
      </dgm:t>
    </dgm:pt>
    <dgm:pt modelId="{9F8F0712-5139-4B3B-98B1-54E466DF5B9F}" type="sibTrans" cxnId="{BE55DB58-9371-45C8-8212-4D020380ACD3}">
      <dgm:prSet/>
      <dgm:spPr/>
      <dgm:t>
        <a:bodyPr/>
        <a:lstStyle/>
        <a:p>
          <a:endParaRPr lang="en-US"/>
        </a:p>
      </dgm:t>
    </dgm:pt>
    <dgm:pt modelId="{7D2B4B67-7760-419A-89E3-647DFF89A8C5}" type="pres">
      <dgm:prSet presAssocID="{246DA497-BB59-4CF3-867F-60496C851B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2A6D25-16FC-4859-90EC-7688565BA38C}" type="pres">
      <dgm:prSet presAssocID="{24AE8BA5-68B0-432A-8BAB-94C364200F8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AA4AD-8E27-4ED8-AFC0-B740275EDF4E}" type="pres">
      <dgm:prSet presAssocID="{24AE8BA5-68B0-432A-8BAB-94C364200F8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D34E5-1C9E-4028-A2D6-9D0FAA488514}" type="pres">
      <dgm:prSet presAssocID="{D37766A3-0EB2-4C65-8F4B-15ECD1A9C31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BAD870-689F-447E-840A-90E713C3F619}" type="pres">
      <dgm:prSet presAssocID="{D37766A3-0EB2-4C65-8F4B-15ECD1A9C31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B7A20E-4D1F-4197-91ED-455ED2B10AE2}" type="presOf" srcId="{95C52DAB-E0B0-4171-9327-48C50408A880}" destId="{54EAA4AD-8E27-4ED8-AFC0-B740275EDF4E}" srcOrd="0" destOrd="1" presId="urn:microsoft.com/office/officeart/2005/8/layout/vList2"/>
    <dgm:cxn modelId="{35109CA1-2DB4-4F34-A529-184BF7C1F695}" srcId="{D37766A3-0EB2-4C65-8F4B-15ECD1A9C311}" destId="{F62DC3EC-F6D1-45E2-842F-C67DE94B0F97}" srcOrd="0" destOrd="0" parTransId="{8DB6DA51-4F40-4F8E-B7C1-70424A8642F6}" sibTransId="{AF41DC7F-5D91-4AEF-82BE-97486A7FA3D9}"/>
    <dgm:cxn modelId="{D013CEA0-6587-4245-B9DD-420AF9575250}" type="presOf" srcId="{246DA497-BB59-4CF3-867F-60496C851BAF}" destId="{7D2B4B67-7760-419A-89E3-647DFF89A8C5}" srcOrd="0" destOrd="0" presId="urn:microsoft.com/office/officeart/2005/8/layout/vList2"/>
    <dgm:cxn modelId="{668F4836-A57B-4032-92FB-29F00B1649B2}" type="presOf" srcId="{7E459ACA-C396-49A1-B5F5-06ACC0AD0E7D}" destId="{54EAA4AD-8E27-4ED8-AFC0-B740275EDF4E}" srcOrd="0" destOrd="0" presId="urn:microsoft.com/office/officeart/2005/8/layout/vList2"/>
    <dgm:cxn modelId="{58DF9019-84A0-4417-8F92-2B37087D8CD9}" srcId="{246DA497-BB59-4CF3-867F-60496C851BAF}" destId="{D37766A3-0EB2-4C65-8F4B-15ECD1A9C311}" srcOrd="1" destOrd="0" parTransId="{E1CF7EBE-BB7A-4825-9AA7-ECE5DEAA7033}" sibTransId="{AD22B784-2EF4-4F52-B0DF-6FA941D77EE8}"/>
    <dgm:cxn modelId="{98281DE3-5ADD-4DE6-83DE-2FD2126245F1}" srcId="{24AE8BA5-68B0-432A-8BAB-94C364200F84}" destId="{7E459ACA-C396-49A1-B5F5-06ACC0AD0E7D}" srcOrd="0" destOrd="0" parTransId="{8C1B389E-260D-4340-8E16-82E03B384008}" sibTransId="{A582ECBC-280D-46A4-9650-D4886C319442}"/>
    <dgm:cxn modelId="{BE55DB58-9371-45C8-8212-4D020380ACD3}" srcId="{D37766A3-0EB2-4C65-8F4B-15ECD1A9C311}" destId="{B7D42340-9C00-4738-8E34-F28205717355}" srcOrd="2" destOrd="0" parTransId="{84C6B7BC-D7DF-4D4B-BA23-D201A5D78526}" sibTransId="{9F8F0712-5139-4B3B-98B1-54E466DF5B9F}"/>
    <dgm:cxn modelId="{3AE3B4EF-B038-4173-BE09-E0E31512ED8B}" type="presOf" srcId="{B7D42340-9C00-4738-8E34-F28205717355}" destId="{28BAD870-689F-447E-840A-90E713C3F619}" srcOrd="0" destOrd="2" presId="urn:microsoft.com/office/officeart/2005/8/layout/vList2"/>
    <dgm:cxn modelId="{7B39244D-4AAF-4BE9-B0C0-7EEC0A8F3216}" type="presOf" srcId="{D37766A3-0EB2-4C65-8F4B-15ECD1A9C311}" destId="{74ED34E5-1C9E-4028-A2D6-9D0FAA488514}" srcOrd="0" destOrd="0" presId="urn:microsoft.com/office/officeart/2005/8/layout/vList2"/>
    <dgm:cxn modelId="{606F16B2-C7D4-4E9C-A804-D950B6508F28}" srcId="{D37766A3-0EB2-4C65-8F4B-15ECD1A9C311}" destId="{DCE41934-A46F-4848-9B0C-C4DCD9369150}" srcOrd="1" destOrd="0" parTransId="{61B8AB44-4F04-4EE4-BCEE-CCE2CA2E8903}" sibTransId="{AC65687B-BF99-4068-BA85-09CF6BD78A71}"/>
    <dgm:cxn modelId="{735053BD-4B3F-4673-AC4A-4DF60ACB7EA3}" type="presOf" srcId="{24AE8BA5-68B0-432A-8BAB-94C364200F84}" destId="{D22A6D25-16FC-4859-90EC-7688565BA38C}" srcOrd="0" destOrd="0" presId="urn:microsoft.com/office/officeart/2005/8/layout/vList2"/>
    <dgm:cxn modelId="{AF2BD52E-E466-4C14-8810-EF29F68AC76B}" srcId="{24AE8BA5-68B0-432A-8BAB-94C364200F84}" destId="{95C52DAB-E0B0-4171-9327-48C50408A880}" srcOrd="1" destOrd="0" parTransId="{932674FF-D163-41B5-AFD8-B0327C76F56F}" sibTransId="{C3DFF016-356D-49EC-A163-6A0307CA5439}"/>
    <dgm:cxn modelId="{FBCCF420-0417-46DB-9E7F-7171C5D7B288}" type="presOf" srcId="{D6D53A62-EB9D-4B03-BDFD-CC9BDE5BB6F8}" destId="{28BAD870-689F-447E-840A-90E713C3F619}" srcOrd="0" destOrd="3" presId="urn:microsoft.com/office/officeart/2005/8/layout/vList2"/>
    <dgm:cxn modelId="{55A19414-2744-4016-A96F-3A6F34DFEF2A}" type="presOf" srcId="{F62DC3EC-F6D1-45E2-842F-C67DE94B0F97}" destId="{28BAD870-689F-447E-840A-90E713C3F619}" srcOrd="0" destOrd="0" presId="urn:microsoft.com/office/officeart/2005/8/layout/vList2"/>
    <dgm:cxn modelId="{D0F40B38-7E71-4ED5-8BC9-85E5D2A595B8}" type="presOf" srcId="{E2490323-73A0-4DF7-B560-409932AD0390}" destId="{54EAA4AD-8E27-4ED8-AFC0-B740275EDF4E}" srcOrd="0" destOrd="2" presId="urn:microsoft.com/office/officeart/2005/8/layout/vList2"/>
    <dgm:cxn modelId="{AD6D5F36-85CD-4720-B4C6-D9F83B5B60AD}" type="presOf" srcId="{DCE41934-A46F-4848-9B0C-C4DCD9369150}" destId="{28BAD870-689F-447E-840A-90E713C3F619}" srcOrd="0" destOrd="1" presId="urn:microsoft.com/office/officeart/2005/8/layout/vList2"/>
    <dgm:cxn modelId="{2A4D5CF9-3672-42B7-B99F-B99262085DFE}" srcId="{246DA497-BB59-4CF3-867F-60496C851BAF}" destId="{24AE8BA5-68B0-432A-8BAB-94C364200F84}" srcOrd="0" destOrd="0" parTransId="{9AE9A2A2-91D8-4CCC-A306-61CEE18F38AE}" sibTransId="{3AD3291F-8E2D-4C71-AC54-C3A295ACDB7A}"/>
    <dgm:cxn modelId="{B16326E7-9D97-47D2-957B-6800B790F919}" srcId="{24AE8BA5-68B0-432A-8BAB-94C364200F84}" destId="{E2490323-73A0-4DF7-B560-409932AD0390}" srcOrd="2" destOrd="0" parTransId="{205805A7-61DF-4DBB-84B2-4369F812E5BE}" sibTransId="{FB067DE1-17E8-4205-A321-B90B1655E64F}"/>
    <dgm:cxn modelId="{3FEA7691-CF8A-459A-ABA3-85D0CB9FBA3B}" srcId="{D37766A3-0EB2-4C65-8F4B-15ECD1A9C311}" destId="{D6D53A62-EB9D-4B03-BDFD-CC9BDE5BB6F8}" srcOrd="3" destOrd="0" parTransId="{4551DACA-B194-44C7-8654-FE8707DA2600}" sibTransId="{2E03A8BC-B296-402D-865C-08E93551E10A}"/>
    <dgm:cxn modelId="{2DC49130-FC1C-4629-A7AB-C3B13FD93467}" type="presParOf" srcId="{7D2B4B67-7760-419A-89E3-647DFF89A8C5}" destId="{D22A6D25-16FC-4859-90EC-7688565BA38C}" srcOrd="0" destOrd="0" presId="urn:microsoft.com/office/officeart/2005/8/layout/vList2"/>
    <dgm:cxn modelId="{1A4E0E29-E9DA-454E-AADD-246FF807568A}" type="presParOf" srcId="{7D2B4B67-7760-419A-89E3-647DFF89A8C5}" destId="{54EAA4AD-8E27-4ED8-AFC0-B740275EDF4E}" srcOrd="1" destOrd="0" presId="urn:microsoft.com/office/officeart/2005/8/layout/vList2"/>
    <dgm:cxn modelId="{10FC0231-2B49-4477-97C5-0DE46EF5502A}" type="presParOf" srcId="{7D2B4B67-7760-419A-89E3-647DFF89A8C5}" destId="{74ED34E5-1C9E-4028-A2D6-9D0FAA488514}" srcOrd="2" destOrd="0" presId="urn:microsoft.com/office/officeart/2005/8/layout/vList2"/>
    <dgm:cxn modelId="{CD098FEA-5A4F-4710-B3FD-DE2EEAB23C83}" type="presParOf" srcId="{7D2B4B67-7760-419A-89E3-647DFF89A8C5}" destId="{28BAD870-689F-447E-840A-90E713C3F61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0FB0B1-7A55-4B69-A821-46BE36F7014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51D628-5502-437D-AEDA-8D5ACDA48B6A}">
      <dgm:prSet phldrT="[Text]" custT="1"/>
      <dgm:spPr/>
      <dgm:t>
        <a:bodyPr/>
        <a:lstStyle/>
        <a:p>
          <a:r>
            <a:rPr lang="en-US" sz="2200" dirty="0" smtClean="0"/>
            <a:t>LHC: Find new physics like Higgs or physics beyond the SM (SUSY)</a:t>
          </a:r>
          <a:endParaRPr lang="en-US" sz="2200" dirty="0"/>
        </a:p>
      </dgm:t>
    </dgm:pt>
    <dgm:pt modelId="{247B81F3-6FFE-47CD-8071-220A00C3EEBB}" type="parTrans" cxnId="{2B11E42F-C894-444A-AB91-44E5B4983F28}">
      <dgm:prSet/>
      <dgm:spPr/>
      <dgm:t>
        <a:bodyPr/>
        <a:lstStyle/>
        <a:p>
          <a:endParaRPr lang="en-US"/>
        </a:p>
      </dgm:t>
    </dgm:pt>
    <dgm:pt modelId="{AAFBA7B1-D8B8-4E08-AF87-FC41B7547C15}" type="sibTrans" cxnId="{2B11E42F-C894-444A-AB91-44E5B4983F28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15854B85-23D9-4DBA-AC14-805E36563B82}">
          <dgm:prSet phldrT="[Text]" custT="1"/>
          <dgm:spPr/>
          <dgm:t>
            <a:bodyPr/>
            <a:lstStyle/>
            <a:p>
              <a14:m>
                <m:oMath xmlns:m="http://schemas.openxmlformats.org/officeDocument/2006/math">
                  <m:r>
                    <m:rPr>
                      <m:sty m:val="p"/>
                    </m:rPr>
                    <a:rPr lang="el-GR" sz="2200" i="1" smtClean="0">
                      <a:latin typeface="Cambria Math"/>
                    </a:rPr>
                    <m:t>τ</m:t>
                  </m:r>
                </m:oMath>
              </a14:m>
              <a:r>
                <a:rPr lang="en-US" sz="2200" dirty="0" smtClean="0"/>
                <a:t> particle plays important role in the final state of Higgs and SUSY</a:t>
              </a:r>
              <a:endParaRPr lang="en-US" sz="2200" dirty="0"/>
            </a:p>
          </dgm:t>
        </dgm:pt>
      </mc:Choice>
      <mc:Fallback xmlns="">
        <dgm:pt modelId="{15854B85-23D9-4DBA-AC14-805E36563B82}">
          <dgm:prSet phldrT="[Text]" custT="1"/>
          <dgm:spPr/>
          <dgm:t>
            <a:bodyPr/>
            <a:lstStyle/>
            <a:p>
              <a:r>
                <a:rPr lang="el-GR" sz="2200" i="0" smtClean="0">
                  <a:latin typeface="Cambria Math"/>
                </a:rPr>
                <a:t>τ</a:t>
              </a:r>
              <a:r>
                <a:rPr lang="en-US" sz="2200" dirty="0" smtClean="0"/>
                <a:t> </a:t>
              </a:r>
              <a:r>
                <a:rPr lang="en-US" sz="2200" dirty="0" smtClean="0"/>
                <a:t>particle </a:t>
              </a:r>
              <a:r>
                <a:rPr lang="en-US" sz="2200" dirty="0" smtClean="0"/>
                <a:t>plays important role in the final state of Higgs </a:t>
              </a:r>
              <a:r>
                <a:rPr lang="en-US" sz="2200" dirty="0" smtClean="0"/>
                <a:t>and SUSY</a:t>
              </a:r>
              <a:endParaRPr lang="en-US" sz="2200" dirty="0"/>
            </a:p>
          </dgm:t>
        </dgm:pt>
      </mc:Fallback>
    </mc:AlternateContent>
    <dgm:pt modelId="{D5EB73BA-43E8-4624-AB14-5EDA68108E93}" type="parTrans" cxnId="{086B8963-0666-4801-8881-038F5B3822E4}">
      <dgm:prSet/>
      <dgm:spPr/>
      <dgm:t>
        <a:bodyPr/>
        <a:lstStyle/>
        <a:p>
          <a:endParaRPr lang="en-US"/>
        </a:p>
      </dgm:t>
    </dgm:pt>
    <dgm:pt modelId="{32257856-918B-41EC-AC4C-55D4D835006E}" type="sibTrans" cxnId="{086B8963-0666-4801-8881-038F5B3822E4}">
      <dgm:prSet/>
      <dgm:spPr/>
      <dgm:t>
        <a:bodyPr/>
        <a:lstStyle/>
        <a:p>
          <a:endParaRPr lang="en-US"/>
        </a:p>
      </dgm:t>
    </dgm:pt>
    <dgm:pt modelId="{33E8A7FD-5F2E-4EF7-9819-A58EF5EC842D}">
      <dgm:prSet phldrT="[Text]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470E7283-543D-4DC0-A468-E6140E40B77D}" type="sibTrans" cxnId="{1B31C153-D861-4D0D-AE8B-0489F148EF99}">
      <dgm:prSet/>
      <dgm:spPr/>
      <dgm:t>
        <a:bodyPr/>
        <a:lstStyle/>
        <a:p>
          <a:endParaRPr lang="en-US"/>
        </a:p>
      </dgm:t>
    </dgm:pt>
    <dgm:pt modelId="{AA1A77F9-EF89-4510-B73D-CBB8FD5A574C}" type="parTrans" cxnId="{1B31C153-D861-4D0D-AE8B-0489F148EF99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E82CB84B-7AD6-4BF6-8389-9945B1BA9EBA}">
          <dgm:prSet phldrT="[Text]" custT="1"/>
          <dgm:spPr/>
          <dgm:t>
            <a:bodyPr/>
            <a:lstStyle/>
            <a:p>
              <a:r>
                <a:rPr lang="en-US" sz="2200" dirty="0" smtClean="0"/>
                <a:t>Z</a:t>
              </a:r>
              <a14:m>
                <m:oMath xmlns:m="http://schemas.openxmlformats.org/officeDocument/2006/math">
                  <m:r>
                    <a:rPr lang="en-US" sz="2200" b="0" i="1" smtClean="0">
                      <a:latin typeface="Cambria Math"/>
                    </a:rPr>
                    <m:t>→</m:t>
                  </m:r>
                  <m:r>
                    <m:rPr>
                      <m:sty m:val="p"/>
                    </m:rPr>
                    <a:rPr lang="el-GR" sz="2200" b="0" i="1" smtClean="0">
                      <a:latin typeface="Cambria Math"/>
                    </a:rPr>
                    <m:t>ττ</m:t>
                  </m:r>
                </m:oMath>
              </a14:m>
              <a:r>
                <a:rPr lang="en-US" sz="2200" dirty="0" smtClean="0"/>
                <a:t> or W</a:t>
              </a:r>
              <a14:m>
                <m:oMath xmlns:m="http://schemas.openxmlformats.org/officeDocument/2006/math">
                  <m:r>
                    <a:rPr lang="en-US" sz="2200" b="0" i="1" smtClean="0">
                      <a:latin typeface="Cambria Math"/>
                    </a:rPr>
                    <m:t>→</m:t>
                  </m:r>
                  <m:r>
                    <m:rPr>
                      <m:sty m:val="p"/>
                    </m:rPr>
                    <a:rPr lang="el-GR" sz="2200" b="0" i="1" smtClean="0">
                      <a:latin typeface="Cambria Math"/>
                    </a:rPr>
                    <m:t>τ</m:t>
                  </m:r>
                  <m:sSub>
                    <m:sSubPr>
                      <m:ctrlPr>
                        <a:rPr lang="el-GR" sz="2200" b="0" i="1" smtClean="0">
                          <a:latin typeface="Cambria Math"/>
                        </a:rPr>
                      </m:ctrlPr>
                    </m:sSubPr>
                    <m:e>
                      <m:r>
                        <m:rPr>
                          <m:sty m:val="p"/>
                        </m:rPr>
                        <a:rPr lang="el-GR" sz="2200" b="0" i="1">
                          <a:latin typeface="Cambria Math"/>
                        </a:rPr>
                        <m:t>ν</m:t>
                      </m:r>
                    </m:e>
                    <m:sub>
                      <m:r>
                        <m:rPr>
                          <m:sty m:val="p"/>
                        </m:rPr>
                        <a:rPr lang="el-GR" sz="2200" b="0" i="1">
                          <a:latin typeface="Cambria Math"/>
                        </a:rPr>
                        <m:t>τ</m:t>
                      </m:r>
                    </m:sub>
                  </m:sSub>
                </m:oMath>
              </a14:m>
              <a:r>
                <a:rPr lang="en-US" sz="2200" dirty="0" smtClean="0"/>
                <a:t> important background process in Higgs and SUSY search</a:t>
              </a:r>
              <a:endParaRPr lang="en-US" sz="2200" dirty="0"/>
            </a:p>
          </dgm:t>
        </dgm:pt>
      </mc:Choice>
      <mc:Fallback>
        <dgm:pt modelId="{E82CB84B-7AD6-4BF6-8389-9945B1BA9EBA}">
          <dgm:prSet phldrT="[Text]" custT="1"/>
          <dgm:spPr/>
          <dgm:t>
            <a:bodyPr/>
            <a:lstStyle/>
            <a:p>
              <a:r>
                <a:rPr lang="en-US" sz="2200" dirty="0" smtClean="0"/>
                <a:t>Z</a:t>
              </a:r>
              <a:r>
                <a:rPr lang="en-US" sz="2200" b="0" i="0" smtClean="0">
                  <a:latin typeface="Cambria Math"/>
                </a:rPr>
                <a:t>→</a:t>
              </a:r>
              <a:r>
                <a:rPr lang="el-GR" sz="2200" b="0" i="0" smtClean="0">
                  <a:latin typeface="Cambria Math"/>
                </a:rPr>
                <a:t>ττ</a:t>
              </a:r>
              <a:r>
                <a:rPr lang="en-US" sz="2200" dirty="0" smtClean="0"/>
                <a:t> or W</a:t>
              </a:r>
              <a:r>
                <a:rPr lang="en-US" sz="2200" b="0" i="0" smtClean="0">
                  <a:latin typeface="Cambria Math"/>
                </a:rPr>
                <a:t>→</a:t>
              </a:r>
              <a:r>
                <a:rPr lang="el-GR" sz="2200" b="0" i="0" smtClean="0">
                  <a:latin typeface="Cambria Math"/>
                </a:rPr>
                <a:t>τ</a:t>
              </a:r>
              <a:r>
                <a:rPr lang="el-GR" sz="2200" b="0" i="0">
                  <a:latin typeface="Cambria Math"/>
                </a:rPr>
                <a:t>ν</a:t>
              </a:r>
              <a:r>
                <a:rPr lang="el-GR" sz="2200" b="0" i="0" smtClean="0">
                  <a:latin typeface="Cambria Math"/>
                </a:rPr>
                <a:t>_</a:t>
              </a:r>
              <a:r>
                <a:rPr lang="el-GR" sz="2200" b="0" i="0">
                  <a:latin typeface="Cambria Math"/>
                </a:rPr>
                <a:t>τ</a:t>
              </a:r>
              <a:r>
                <a:rPr lang="en-US" sz="2200" dirty="0" smtClean="0"/>
                <a:t> important background process in Higgs and SUSY search</a:t>
              </a:r>
              <a:endParaRPr lang="en-US" sz="2200" dirty="0"/>
            </a:p>
          </dgm:t>
        </dgm:pt>
      </mc:Fallback>
    </mc:AlternateContent>
    <dgm:pt modelId="{37018BCA-DAAA-41E3-833B-3D6E034C7820}" type="sibTrans" cxnId="{75C534D4-6B85-4980-ADD9-E082FDE63659}">
      <dgm:prSet/>
      <dgm:spPr/>
      <dgm:t>
        <a:bodyPr/>
        <a:lstStyle/>
        <a:p>
          <a:endParaRPr lang="en-US"/>
        </a:p>
      </dgm:t>
    </dgm:pt>
    <dgm:pt modelId="{D0F26167-021E-4E8F-8428-3C33B1B0AB88}" type="parTrans" cxnId="{75C534D4-6B85-4980-ADD9-E082FDE63659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D67D2B2A-F05C-41F2-AB24-DC9E0AF267DE}">
          <dgm:prSet phldrT="[Text]" custT="1"/>
          <dgm:spPr/>
          <dgm:t>
            <a:bodyPr/>
            <a:lstStyle/>
            <a:p>
              <a:r>
                <a:rPr lang="el-GR" sz="2200" dirty="0" smtClean="0">
                  <a:latin typeface="Cambria Math"/>
                  <a:ea typeface="Cambria Math"/>
                </a:rPr>
                <a:t>σ</a:t>
              </a:r>
              <a:r>
                <a:rPr lang="en-US" sz="2200" dirty="0" smtClean="0">
                  <a:latin typeface="Cambria Math"/>
                  <a:ea typeface="Cambria Math"/>
                </a:rPr>
                <a:t>(</a:t>
              </a:r>
              <a:r>
                <a:rPr lang="en-US" sz="2200" dirty="0" smtClean="0"/>
                <a:t>W</a:t>
              </a:r>
              <a14:m>
                <m:oMath xmlns:m="http://schemas.openxmlformats.org/officeDocument/2006/math">
                  <m:r>
                    <a:rPr lang="en-US" sz="2200" b="0" i="1" smtClean="0">
                      <a:latin typeface="Cambria Math"/>
                    </a:rPr>
                    <m:t>→</m:t>
                  </m:r>
                  <m:r>
                    <m:rPr>
                      <m:sty m:val="p"/>
                    </m:rPr>
                    <a:rPr lang="el-GR" sz="2200" b="0" i="1" smtClean="0">
                      <a:latin typeface="Cambria Math"/>
                    </a:rPr>
                    <m:t>τ</m:t>
                  </m:r>
                  <m:sSub>
                    <m:sSubPr>
                      <m:ctrlPr>
                        <a:rPr lang="el-GR" sz="2200" b="0" i="1" smtClean="0">
                          <a:latin typeface="Cambria Math"/>
                        </a:rPr>
                      </m:ctrlPr>
                    </m:sSubPr>
                    <m:e>
                      <m:r>
                        <m:rPr>
                          <m:sty m:val="p"/>
                        </m:rPr>
                        <a:rPr lang="el-GR" sz="2200" b="0" i="1">
                          <a:latin typeface="Cambria Math"/>
                        </a:rPr>
                        <m:t>ν</m:t>
                      </m:r>
                    </m:e>
                    <m:sub>
                      <m:r>
                        <m:rPr>
                          <m:sty m:val="p"/>
                        </m:rPr>
                        <a:rPr lang="el-GR" sz="2200" b="0" i="1">
                          <a:latin typeface="Cambria Math"/>
                        </a:rPr>
                        <m:t>τ</m:t>
                      </m:r>
                    </m:sub>
                  </m:sSub>
                </m:oMath>
              </a14:m>
              <a:r>
                <a:rPr lang="en-US" sz="2200" dirty="0" smtClean="0">
                  <a:latin typeface="Cambria Math"/>
                  <a:ea typeface="Cambria Math"/>
                </a:rPr>
                <a:t>)</a:t>
              </a:r>
              <a14:m>
                <m:oMath xmlns:m="http://schemas.openxmlformats.org/officeDocument/2006/math">
                  <m:r>
                    <a:rPr lang="en-US" sz="2200" i="1" dirty="0" smtClean="0">
                      <a:latin typeface="Cambria Math"/>
                      <a:ea typeface="Cambria Math"/>
                    </a:rPr>
                    <m:t>≈</m:t>
                  </m:r>
                  <m:r>
                    <a:rPr lang="en-US" sz="2200" b="0" i="1" dirty="0" smtClean="0">
                      <a:latin typeface="Cambria Math"/>
                      <a:ea typeface="Cambria Math"/>
                    </a:rPr>
                    <m:t>10∗</m:t>
                  </m:r>
                </m:oMath>
              </a14:m>
              <a:r>
                <a:rPr lang="el-GR" sz="2200" dirty="0" smtClean="0">
                  <a:latin typeface="Cambria Math"/>
                  <a:ea typeface="Cambria Math"/>
                </a:rPr>
                <a:t>σ</a:t>
              </a:r>
              <a:r>
                <a:rPr lang="en-US" sz="2200" dirty="0" smtClean="0">
                  <a:latin typeface="Cambria Math"/>
                  <a:ea typeface="Cambria Math"/>
                </a:rPr>
                <a:t>(</a:t>
              </a:r>
              <a:r>
                <a:rPr lang="en-US" sz="2200" dirty="0" smtClean="0"/>
                <a:t>Z</a:t>
              </a:r>
              <a14:m>
                <m:oMath xmlns:m="http://schemas.openxmlformats.org/officeDocument/2006/math">
                  <m:r>
                    <a:rPr lang="en-US" sz="2200" b="0" i="1" smtClean="0">
                      <a:latin typeface="Cambria Math"/>
                    </a:rPr>
                    <m:t>→</m:t>
                  </m:r>
                  <m:r>
                    <m:rPr>
                      <m:sty m:val="p"/>
                    </m:rPr>
                    <a:rPr lang="el-GR" sz="2200" b="0" i="1" smtClean="0">
                      <a:latin typeface="Cambria Math"/>
                    </a:rPr>
                    <m:t>ττ</m:t>
                  </m:r>
                </m:oMath>
              </a14:m>
              <a:r>
                <a:rPr lang="en-US" sz="2200" dirty="0" smtClean="0">
                  <a:latin typeface="Cambria Math"/>
                  <a:ea typeface="Cambria Math"/>
                </a:rPr>
                <a:t>)</a:t>
              </a:r>
              <a:endParaRPr lang="en-US" sz="2200" dirty="0"/>
            </a:p>
          </dgm:t>
        </dgm:pt>
      </mc:Choice>
      <mc:Fallback>
        <dgm:pt modelId="{D67D2B2A-F05C-41F2-AB24-DC9E0AF267DE}">
          <dgm:prSet phldrT="[Text]" custT="1"/>
          <dgm:spPr/>
          <dgm:t>
            <a:bodyPr/>
            <a:lstStyle/>
            <a:p>
              <a:r>
                <a:rPr lang="el-GR" sz="2200" dirty="0" smtClean="0">
                  <a:latin typeface="Cambria Math"/>
                  <a:ea typeface="Cambria Math"/>
                </a:rPr>
                <a:t>σ</a:t>
              </a:r>
              <a:r>
                <a:rPr lang="en-US" sz="2200" dirty="0" smtClean="0">
                  <a:latin typeface="Cambria Math"/>
                  <a:ea typeface="Cambria Math"/>
                </a:rPr>
                <a:t>(</a:t>
              </a:r>
              <a:r>
                <a:rPr lang="en-US" sz="2200" dirty="0" smtClean="0"/>
                <a:t>W</a:t>
              </a:r>
              <a:r>
                <a:rPr lang="en-US" sz="2200" b="0" i="0" smtClean="0">
                  <a:latin typeface="Cambria Math"/>
                </a:rPr>
                <a:t>→</a:t>
              </a:r>
              <a:r>
                <a:rPr lang="el-GR" sz="2200" b="0" i="0" smtClean="0">
                  <a:latin typeface="Cambria Math"/>
                </a:rPr>
                <a:t>τ</a:t>
              </a:r>
              <a:r>
                <a:rPr lang="el-GR" sz="2200" b="0" i="0">
                  <a:latin typeface="Cambria Math"/>
                </a:rPr>
                <a:t>ν</a:t>
              </a:r>
              <a:r>
                <a:rPr lang="el-GR" sz="2200" b="0" i="0" smtClean="0">
                  <a:latin typeface="Cambria Math"/>
                </a:rPr>
                <a:t>_</a:t>
              </a:r>
              <a:r>
                <a:rPr lang="el-GR" sz="2200" b="0" i="0">
                  <a:latin typeface="Cambria Math"/>
                </a:rPr>
                <a:t>τ</a:t>
              </a:r>
              <a:r>
                <a:rPr lang="en-US" sz="2200" dirty="0" smtClean="0">
                  <a:latin typeface="Cambria Math"/>
                  <a:ea typeface="Cambria Math"/>
                </a:rPr>
                <a:t>)</a:t>
              </a:r>
              <a:r>
                <a:rPr lang="en-US" sz="2200" i="0" dirty="0" smtClean="0">
                  <a:latin typeface="Cambria Math"/>
                  <a:ea typeface="Cambria Math"/>
                </a:rPr>
                <a:t>≈</a:t>
              </a:r>
              <a:r>
                <a:rPr lang="en-US" sz="2200" b="0" i="0" dirty="0" smtClean="0">
                  <a:latin typeface="Cambria Math"/>
                  <a:ea typeface="Cambria Math"/>
                </a:rPr>
                <a:t>10∗</a:t>
              </a:r>
              <a:r>
                <a:rPr lang="el-GR" sz="2200" dirty="0" smtClean="0">
                  <a:latin typeface="Cambria Math"/>
                  <a:ea typeface="Cambria Math"/>
                </a:rPr>
                <a:t>σ</a:t>
              </a:r>
              <a:r>
                <a:rPr lang="en-US" sz="2200" dirty="0" smtClean="0">
                  <a:latin typeface="Cambria Math"/>
                  <a:ea typeface="Cambria Math"/>
                </a:rPr>
                <a:t>(</a:t>
              </a:r>
              <a:r>
                <a:rPr lang="en-US" sz="2200" dirty="0" smtClean="0"/>
                <a:t>Z</a:t>
              </a:r>
              <a:r>
                <a:rPr lang="en-US" sz="2200" b="0" i="0" smtClean="0">
                  <a:latin typeface="Cambria Math"/>
                </a:rPr>
                <a:t>→</a:t>
              </a:r>
              <a:r>
                <a:rPr lang="el-GR" sz="2200" b="0" i="0" smtClean="0">
                  <a:latin typeface="Cambria Math"/>
                </a:rPr>
                <a:t>ττ</a:t>
              </a:r>
              <a:r>
                <a:rPr lang="en-US" sz="2200" dirty="0" smtClean="0">
                  <a:latin typeface="Cambria Math"/>
                  <a:ea typeface="Cambria Math"/>
                </a:rPr>
                <a:t>)</a:t>
              </a:r>
              <a:endParaRPr lang="en-US" sz="2200" dirty="0"/>
            </a:p>
          </dgm:t>
        </dgm:pt>
      </mc:Fallback>
    </mc:AlternateContent>
    <dgm:pt modelId="{3013A303-4F99-4C6B-AEF7-EDD794F129C2}" type="parTrans" cxnId="{40C7F476-CD81-4715-A29C-DBE6A0E8CDEB}">
      <dgm:prSet/>
      <dgm:spPr/>
      <dgm:t>
        <a:bodyPr/>
        <a:lstStyle/>
        <a:p>
          <a:endParaRPr lang="en-US"/>
        </a:p>
      </dgm:t>
    </dgm:pt>
    <dgm:pt modelId="{2A562BFF-0F49-495F-A2CA-D7A6303DAF82}" type="sibTrans" cxnId="{40C7F476-CD81-4715-A29C-DBE6A0E8CDEB}">
      <dgm:prSet/>
      <dgm:spPr/>
      <dgm:t>
        <a:bodyPr/>
        <a:lstStyle/>
        <a:p>
          <a:endParaRPr lang="en-US"/>
        </a:p>
      </dgm:t>
    </dgm:pt>
    <dgm:pt modelId="{12A7697D-90D4-481D-9A76-FFEB417BC888}" type="pres">
      <dgm:prSet presAssocID="{A90FB0B1-7A55-4B69-A821-46BE36F701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C5FEF8-C556-4D19-854A-EB90F635CA5D}" type="pres">
      <dgm:prSet presAssocID="{33E8A7FD-5F2E-4EF7-9819-A58EF5EC842D}" presName="parentText" presStyleLbl="node1" presStyleIdx="0" presStyleCnt="1" custFlipVert="1" custFlipHor="1" custScaleX="4499" custScaleY="14288" custLinFactNeighborX="-513" custLinFactNeighborY="-83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EED4B7-FA7F-4C9C-AE8A-6C6CEBC02C00}" type="pres">
      <dgm:prSet presAssocID="{33E8A7FD-5F2E-4EF7-9819-A58EF5EC842D}" presName="childText" presStyleLbl="revTx" presStyleIdx="0" presStyleCnt="1" custScaleY="156939" custLinFactNeighborX="1999" custLinFactNeighborY="571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56F2D5-DC90-479A-8A63-EB5C98229C66}" type="presOf" srcId="{D67D2B2A-F05C-41F2-AB24-DC9E0AF267DE}" destId="{AEEED4B7-FA7F-4C9C-AE8A-6C6CEBC02C00}" srcOrd="0" destOrd="3" presId="urn:microsoft.com/office/officeart/2005/8/layout/vList2"/>
    <dgm:cxn modelId="{1BB60BFA-67E8-4D68-B1F1-1317AF3CA51A}" type="presOf" srcId="{33E8A7FD-5F2E-4EF7-9819-A58EF5EC842D}" destId="{95C5FEF8-C556-4D19-854A-EB90F635CA5D}" srcOrd="0" destOrd="0" presId="urn:microsoft.com/office/officeart/2005/8/layout/vList2"/>
    <dgm:cxn modelId="{4F91D85B-B60F-4327-9407-8639E5D01C75}" type="presOf" srcId="{A90FB0B1-7A55-4B69-A821-46BE36F70146}" destId="{12A7697D-90D4-481D-9A76-FFEB417BC888}" srcOrd="0" destOrd="0" presId="urn:microsoft.com/office/officeart/2005/8/layout/vList2"/>
    <dgm:cxn modelId="{1B31C153-D861-4D0D-AE8B-0489F148EF99}" srcId="{A90FB0B1-7A55-4B69-A821-46BE36F70146}" destId="{33E8A7FD-5F2E-4EF7-9819-A58EF5EC842D}" srcOrd="0" destOrd="0" parTransId="{AA1A77F9-EF89-4510-B73D-CBB8FD5A574C}" sibTransId="{470E7283-543D-4DC0-A468-E6140E40B77D}"/>
    <dgm:cxn modelId="{086B8963-0666-4801-8881-038F5B3822E4}" srcId="{33E8A7FD-5F2E-4EF7-9819-A58EF5EC842D}" destId="{15854B85-23D9-4DBA-AC14-805E36563B82}" srcOrd="1" destOrd="0" parTransId="{D5EB73BA-43E8-4624-AB14-5EDA68108E93}" sibTransId="{32257856-918B-41EC-AC4C-55D4D835006E}"/>
    <dgm:cxn modelId="{6612D78B-5F50-45E3-9DAD-7035B6EB628D}" type="presOf" srcId="{7851D628-5502-437D-AEDA-8D5ACDA48B6A}" destId="{AEEED4B7-FA7F-4C9C-AE8A-6C6CEBC02C00}" srcOrd="0" destOrd="0" presId="urn:microsoft.com/office/officeart/2005/8/layout/vList2"/>
    <dgm:cxn modelId="{2B11E42F-C894-444A-AB91-44E5B4983F28}" srcId="{33E8A7FD-5F2E-4EF7-9819-A58EF5EC842D}" destId="{7851D628-5502-437D-AEDA-8D5ACDA48B6A}" srcOrd="0" destOrd="0" parTransId="{247B81F3-6FFE-47CD-8071-220A00C3EEBB}" sibTransId="{AAFBA7B1-D8B8-4E08-AF87-FC41B7547C15}"/>
    <dgm:cxn modelId="{26078C49-1DF6-4886-9A51-1AD4A52C027E}" type="presOf" srcId="{E82CB84B-7AD6-4BF6-8389-9945B1BA9EBA}" destId="{AEEED4B7-FA7F-4C9C-AE8A-6C6CEBC02C00}" srcOrd="0" destOrd="2" presId="urn:microsoft.com/office/officeart/2005/8/layout/vList2"/>
    <dgm:cxn modelId="{40C7F476-CD81-4715-A29C-DBE6A0E8CDEB}" srcId="{33E8A7FD-5F2E-4EF7-9819-A58EF5EC842D}" destId="{D67D2B2A-F05C-41F2-AB24-DC9E0AF267DE}" srcOrd="3" destOrd="0" parTransId="{3013A303-4F99-4C6B-AEF7-EDD794F129C2}" sibTransId="{2A562BFF-0F49-495F-A2CA-D7A6303DAF82}"/>
    <dgm:cxn modelId="{75C534D4-6B85-4980-ADD9-E082FDE63659}" srcId="{33E8A7FD-5F2E-4EF7-9819-A58EF5EC842D}" destId="{E82CB84B-7AD6-4BF6-8389-9945B1BA9EBA}" srcOrd="2" destOrd="0" parTransId="{D0F26167-021E-4E8F-8428-3C33B1B0AB88}" sibTransId="{37018BCA-DAAA-41E3-833B-3D6E034C7820}"/>
    <dgm:cxn modelId="{42AFD7DD-8BB6-425A-B8E9-987E2FFA57E5}" type="presOf" srcId="{15854B85-23D9-4DBA-AC14-805E36563B82}" destId="{AEEED4B7-FA7F-4C9C-AE8A-6C6CEBC02C00}" srcOrd="0" destOrd="1" presId="urn:microsoft.com/office/officeart/2005/8/layout/vList2"/>
    <dgm:cxn modelId="{F2988958-CC74-4893-ADA0-34AB5E6FA43F}" type="presParOf" srcId="{12A7697D-90D4-481D-9A76-FFEB417BC888}" destId="{95C5FEF8-C556-4D19-854A-EB90F635CA5D}" srcOrd="0" destOrd="0" presId="urn:microsoft.com/office/officeart/2005/8/layout/vList2"/>
    <dgm:cxn modelId="{FF2FDFA7-C69F-4AAB-8D27-C2C7A04BAE50}" type="presParOf" srcId="{12A7697D-90D4-481D-9A76-FFEB417BC888}" destId="{AEEED4B7-FA7F-4C9C-AE8A-6C6CEBC02C0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90FB0B1-7A55-4B69-A821-46BE36F7014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51D628-5502-437D-AEDA-8D5ACDA48B6A}">
      <dgm:prSet phldrT="[Text]" custT="1"/>
      <dgm:spPr>
        <a:blipFill rotWithShape="1">
          <a:blip xmlns:r="http://schemas.openxmlformats.org/officeDocument/2006/relationships" r:embed="rId1"/>
          <a:stretch>
            <a:fillRect t="-3000" r="-841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247B81F3-6FFE-47CD-8071-220A00C3EEBB}" type="parTrans" cxnId="{2B11E42F-C894-444A-AB91-44E5B4983F28}">
      <dgm:prSet/>
      <dgm:spPr/>
      <dgm:t>
        <a:bodyPr/>
        <a:lstStyle/>
        <a:p>
          <a:endParaRPr lang="en-US"/>
        </a:p>
      </dgm:t>
    </dgm:pt>
    <dgm:pt modelId="{AAFBA7B1-D8B8-4E08-AF87-FC41B7547C15}" type="sibTrans" cxnId="{2B11E42F-C894-444A-AB91-44E5B4983F28}">
      <dgm:prSet/>
      <dgm:spPr/>
      <dgm:t>
        <a:bodyPr/>
        <a:lstStyle/>
        <a:p>
          <a:endParaRPr lang="en-US"/>
        </a:p>
      </dgm:t>
    </dgm:pt>
    <dgm:pt modelId="{15854B85-23D9-4DBA-AC14-805E36563B82}">
      <dgm:prSet phldrT="[Text]" custT="1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D5EB73BA-43E8-4624-AB14-5EDA68108E93}" type="parTrans" cxnId="{086B8963-0666-4801-8881-038F5B3822E4}">
      <dgm:prSet/>
      <dgm:spPr/>
      <dgm:t>
        <a:bodyPr/>
        <a:lstStyle/>
        <a:p>
          <a:endParaRPr lang="en-US"/>
        </a:p>
      </dgm:t>
    </dgm:pt>
    <dgm:pt modelId="{32257856-918B-41EC-AC4C-55D4D835006E}" type="sibTrans" cxnId="{086B8963-0666-4801-8881-038F5B3822E4}">
      <dgm:prSet/>
      <dgm:spPr/>
      <dgm:t>
        <a:bodyPr/>
        <a:lstStyle/>
        <a:p>
          <a:endParaRPr lang="en-US"/>
        </a:p>
      </dgm:t>
    </dgm:pt>
    <dgm:pt modelId="{33E8A7FD-5F2E-4EF7-9819-A58EF5EC842D}">
      <dgm:prSet phldrT="[Text]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470E7283-543D-4DC0-A468-E6140E40B77D}" type="sibTrans" cxnId="{1B31C153-D861-4D0D-AE8B-0489F148EF99}">
      <dgm:prSet/>
      <dgm:spPr/>
      <dgm:t>
        <a:bodyPr/>
        <a:lstStyle/>
        <a:p>
          <a:endParaRPr lang="en-US"/>
        </a:p>
      </dgm:t>
    </dgm:pt>
    <dgm:pt modelId="{AA1A77F9-EF89-4510-B73D-CBB8FD5A574C}" type="parTrans" cxnId="{1B31C153-D861-4D0D-AE8B-0489F148EF99}">
      <dgm:prSet/>
      <dgm:spPr/>
      <dgm:t>
        <a:bodyPr/>
        <a:lstStyle/>
        <a:p>
          <a:endParaRPr lang="en-US"/>
        </a:p>
      </dgm:t>
    </dgm:pt>
    <dgm:pt modelId="{E82CB84B-7AD6-4BF6-8389-9945B1BA9EBA}">
      <dgm:prSet phldrT="[Text]" custT="1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37018BCA-DAAA-41E3-833B-3D6E034C7820}" type="sibTrans" cxnId="{75C534D4-6B85-4980-ADD9-E082FDE63659}">
      <dgm:prSet/>
      <dgm:spPr/>
      <dgm:t>
        <a:bodyPr/>
        <a:lstStyle/>
        <a:p>
          <a:endParaRPr lang="en-US"/>
        </a:p>
      </dgm:t>
    </dgm:pt>
    <dgm:pt modelId="{D0F26167-021E-4E8F-8428-3C33B1B0AB88}" type="parTrans" cxnId="{75C534D4-6B85-4980-ADD9-E082FDE63659}">
      <dgm:prSet/>
      <dgm:spPr/>
      <dgm:t>
        <a:bodyPr/>
        <a:lstStyle/>
        <a:p>
          <a:endParaRPr lang="en-US"/>
        </a:p>
      </dgm:t>
    </dgm:pt>
    <dgm:pt modelId="{D67D2B2A-F05C-41F2-AB24-DC9E0AF267DE}">
      <dgm:prSet phldrT="[Text]" custT="1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3013A303-4F99-4C6B-AEF7-EDD794F129C2}" type="parTrans" cxnId="{40C7F476-CD81-4715-A29C-DBE6A0E8CDEB}">
      <dgm:prSet/>
      <dgm:spPr/>
      <dgm:t>
        <a:bodyPr/>
        <a:lstStyle/>
        <a:p>
          <a:endParaRPr lang="en-US"/>
        </a:p>
      </dgm:t>
    </dgm:pt>
    <dgm:pt modelId="{2A562BFF-0F49-495F-A2CA-D7A6303DAF82}" type="sibTrans" cxnId="{40C7F476-CD81-4715-A29C-DBE6A0E8CDEB}">
      <dgm:prSet/>
      <dgm:spPr/>
      <dgm:t>
        <a:bodyPr/>
        <a:lstStyle/>
        <a:p>
          <a:endParaRPr lang="en-US"/>
        </a:p>
      </dgm:t>
    </dgm:pt>
    <dgm:pt modelId="{12A7697D-90D4-481D-9A76-FFEB417BC888}" type="pres">
      <dgm:prSet presAssocID="{A90FB0B1-7A55-4B69-A821-46BE36F701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C5FEF8-C556-4D19-854A-EB90F635CA5D}" type="pres">
      <dgm:prSet presAssocID="{33E8A7FD-5F2E-4EF7-9819-A58EF5EC842D}" presName="parentText" presStyleLbl="node1" presStyleIdx="0" presStyleCnt="1" custFlipVert="1" custFlipHor="1" custScaleX="4499" custScaleY="14288" custLinFactNeighborX="-513" custLinFactNeighborY="-83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EED4B7-FA7F-4C9C-AE8A-6C6CEBC02C00}" type="pres">
      <dgm:prSet presAssocID="{33E8A7FD-5F2E-4EF7-9819-A58EF5EC842D}" presName="childText" presStyleLbl="revTx" presStyleIdx="0" presStyleCnt="1" custScaleY="156939" custLinFactNeighborX="1999" custLinFactNeighborY="571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56F2D5-DC90-479A-8A63-EB5C98229C66}" type="presOf" srcId="{D67D2B2A-F05C-41F2-AB24-DC9E0AF267DE}" destId="{AEEED4B7-FA7F-4C9C-AE8A-6C6CEBC02C00}" srcOrd="0" destOrd="3" presId="urn:microsoft.com/office/officeart/2005/8/layout/vList2"/>
    <dgm:cxn modelId="{1BB60BFA-67E8-4D68-B1F1-1317AF3CA51A}" type="presOf" srcId="{33E8A7FD-5F2E-4EF7-9819-A58EF5EC842D}" destId="{95C5FEF8-C556-4D19-854A-EB90F635CA5D}" srcOrd="0" destOrd="0" presId="urn:microsoft.com/office/officeart/2005/8/layout/vList2"/>
    <dgm:cxn modelId="{4F91D85B-B60F-4327-9407-8639E5D01C75}" type="presOf" srcId="{A90FB0B1-7A55-4B69-A821-46BE36F70146}" destId="{12A7697D-90D4-481D-9A76-FFEB417BC888}" srcOrd="0" destOrd="0" presId="urn:microsoft.com/office/officeart/2005/8/layout/vList2"/>
    <dgm:cxn modelId="{1B31C153-D861-4D0D-AE8B-0489F148EF99}" srcId="{A90FB0B1-7A55-4B69-A821-46BE36F70146}" destId="{33E8A7FD-5F2E-4EF7-9819-A58EF5EC842D}" srcOrd="0" destOrd="0" parTransId="{AA1A77F9-EF89-4510-B73D-CBB8FD5A574C}" sibTransId="{470E7283-543D-4DC0-A468-E6140E40B77D}"/>
    <dgm:cxn modelId="{086B8963-0666-4801-8881-038F5B3822E4}" srcId="{33E8A7FD-5F2E-4EF7-9819-A58EF5EC842D}" destId="{15854B85-23D9-4DBA-AC14-805E36563B82}" srcOrd="1" destOrd="0" parTransId="{D5EB73BA-43E8-4624-AB14-5EDA68108E93}" sibTransId="{32257856-918B-41EC-AC4C-55D4D835006E}"/>
    <dgm:cxn modelId="{6612D78B-5F50-45E3-9DAD-7035B6EB628D}" type="presOf" srcId="{7851D628-5502-437D-AEDA-8D5ACDA48B6A}" destId="{AEEED4B7-FA7F-4C9C-AE8A-6C6CEBC02C00}" srcOrd="0" destOrd="0" presId="urn:microsoft.com/office/officeart/2005/8/layout/vList2"/>
    <dgm:cxn modelId="{2B11E42F-C894-444A-AB91-44E5B4983F28}" srcId="{33E8A7FD-5F2E-4EF7-9819-A58EF5EC842D}" destId="{7851D628-5502-437D-AEDA-8D5ACDA48B6A}" srcOrd="0" destOrd="0" parTransId="{247B81F3-6FFE-47CD-8071-220A00C3EEBB}" sibTransId="{AAFBA7B1-D8B8-4E08-AF87-FC41B7547C15}"/>
    <dgm:cxn modelId="{26078C49-1DF6-4886-9A51-1AD4A52C027E}" type="presOf" srcId="{E82CB84B-7AD6-4BF6-8389-9945B1BA9EBA}" destId="{AEEED4B7-FA7F-4C9C-AE8A-6C6CEBC02C00}" srcOrd="0" destOrd="2" presId="urn:microsoft.com/office/officeart/2005/8/layout/vList2"/>
    <dgm:cxn modelId="{40C7F476-CD81-4715-A29C-DBE6A0E8CDEB}" srcId="{33E8A7FD-5F2E-4EF7-9819-A58EF5EC842D}" destId="{D67D2B2A-F05C-41F2-AB24-DC9E0AF267DE}" srcOrd="3" destOrd="0" parTransId="{3013A303-4F99-4C6B-AEF7-EDD794F129C2}" sibTransId="{2A562BFF-0F49-495F-A2CA-D7A6303DAF82}"/>
    <dgm:cxn modelId="{75C534D4-6B85-4980-ADD9-E082FDE63659}" srcId="{33E8A7FD-5F2E-4EF7-9819-A58EF5EC842D}" destId="{E82CB84B-7AD6-4BF6-8389-9945B1BA9EBA}" srcOrd="2" destOrd="0" parTransId="{D0F26167-021E-4E8F-8428-3C33B1B0AB88}" sibTransId="{37018BCA-DAAA-41E3-833B-3D6E034C7820}"/>
    <dgm:cxn modelId="{42AFD7DD-8BB6-425A-B8E9-987E2FFA57E5}" type="presOf" srcId="{15854B85-23D9-4DBA-AC14-805E36563B82}" destId="{AEEED4B7-FA7F-4C9C-AE8A-6C6CEBC02C00}" srcOrd="0" destOrd="1" presId="urn:microsoft.com/office/officeart/2005/8/layout/vList2"/>
    <dgm:cxn modelId="{F2988958-CC74-4893-ADA0-34AB5E6FA43F}" type="presParOf" srcId="{12A7697D-90D4-481D-9A76-FFEB417BC888}" destId="{95C5FEF8-C556-4D19-854A-EB90F635CA5D}" srcOrd="0" destOrd="0" presId="urn:microsoft.com/office/officeart/2005/8/layout/vList2"/>
    <dgm:cxn modelId="{FF2FDFA7-C69F-4AAB-8D27-C2C7A04BAE50}" type="presParOf" srcId="{12A7697D-90D4-481D-9A76-FFEB417BC888}" destId="{AEEED4B7-FA7F-4C9C-AE8A-6C6CEBC02C0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59CE391-3041-4C5E-AD25-2AEEBB50874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5B8B9E-FF2A-45FB-9C2E-C133BB357AE1}">
      <dgm:prSet phldrT="[Text]"/>
      <dgm:spPr/>
      <dgm:t>
        <a:bodyPr/>
        <a:lstStyle/>
        <a:p>
          <a:r>
            <a:rPr lang="en-US" dirty="0" smtClean="0"/>
            <a:t>           Results</a:t>
          </a:r>
          <a:endParaRPr lang="en-US" dirty="0"/>
        </a:p>
      </dgm:t>
    </dgm:pt>
    <dgm:pt modelId="{9EAFACA2-8CB8-437C-AEE5-B3FA9D8F8629}" type="parTrans" cxnId="{DCA0A8E6-FED3-41DD-9262-6C3F82D879E2}">
      <dgm:prSet/>
      <dgm:spPr/>
      <dgm:t>
        <a:bodyPr/>
        <a:lstStyle/>
        <a:p>
          <a:endParaRPr lang="en-US"/>
        </a:p>
      </dgm:t>
    </dgm:pt>
    <dgm:pt modelId="{94BBEDEC-5C4C-4CA2-BC38-D74DCCC92EEC}" type="sibTrans" cxnId="{DCA0A8E6-FED3-41DD-9262-6C3F82D879E2}">
      <dgm:prSet/>
      <dgm:spPr/>
      <dgm:t>
        <a:bodyPr/>
        <a:lstStyle/>
        <a:p>
          <a:endParaRPr lang="en-US"/>
        </a:p>
      </dgm:t>
    </dgm:pt>
    <dgm:pt modelId="{DD1B77A3-AB86-44F8-95EA-9391B5959D35}" type="pres">
      <dgm:prSet presAssocID="{F59CE391-3041-4C5E-AD25-2AEEBB5087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F750A4-25FE-4256-9322-9DF017EA30F2}" type="pres">
      <dgm:prSet presAssocID="{105B8B9E-FF2A-45FB-9C2E-C133BB357AE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A0A8E6-FED3-41DD-9262-6C3F82D879E2}" srcId="{F59CE391-3041-4C5E-AD25-2AEEBB508744}" destId="{105B8B9E-FF2A-45FB-9C2E-C133BB357AE1}" srcOrd="0" destOrd="0" parTransId="{9EAFACA2-8CB8-437C-AEE5-B3FA9D8F8629}" sibTransId="{94BBEDEC-5C4C-4CA2-BC38-D74DCCC92EEC}"/>
    <dgm:cxn modelId="{5F309EFD-AA09-4D42-89A9-36B0C387B455}" type="presOf" srcId="{F59CE391-3041-4C5E-AD25-2AEEBB508744}" destId="{DD1B77A3-AB86-44F8-95EA-9391B5959D35}" srcOrd="0" destOrd="0" presId="urn:microsoft.com/office/officeart/2005/8/layout/vList2"/>
    <dgm:cxn modelId="{91ADEB41-18F0-41B8-BE05-5C577EDAF02B}" type="presOf" srcId="{105B8B9E-FF2A-45FB-9C2E-C133BB357AE1}" destId="{11F750A4-25FE-4256-9322-9DF017EA30F2}" srcOrd="0" destOrd="0" presId="urn:microsoft.com/office/officeart/2005/8/layout/vList2"/>
    <dgm:cxn modelId="{C58ACE8F-56EF-41F7-B03F-B12E344E06A6}" type="presParOf" srcId="{DD1B77A3-AB86-44F8-95EA-9391B5959D35}" destId="{11F750A4-25FE-4256-9322-9DF017EA30F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294FED4-7A56-49B7-A497-75D7B29D1ED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CC4477-0966-4BD2-A35C-20E823A5A075}">
      <dgm:prSet phldrT="[Text]"/>
      <dgm:spPr/>
      <dgm:t>
        <a:bodyPr/>
        <a:lstStyle/>
        <a:p>
          <a:r>
            <a:rPr lang="en-US" dirty="0" smtClean="0"/>
            <a:t>Usage of different orders </a:t>
          </a:r>
          <a:endParaRPr lang="en-US" dirty="0"/>
        </a:p>
      </dgm:t>
    </dgm:pt>
    <dgm:pt modelId="{DDE3CCE4-1787-4C25-8843-A230344C5B2A}" type="parTrans" cxnId="{63C824AD-2913-4FF7-820D-EA2459686DBD}">
      <dgm:prSet/>
      <dgm:spPr/>
      <dgm:t>
        <a:bodyPr/>
        <a:lstStyle/>
        <a:p>
          <a:endParaRPr lang="en-US"/>
        </a:p>
      </dgm:t>
    </dgm:pt>
    <dgm:pt modelId="{E1B7EC67-98E9-4574-B34C-D4C5D014289D}" type="sibTrans" cxnId="{63C824AD-2913-4FF7-820D-EA2459686DBD}">
      <dgm:prSet/>
      <dgm:spPr/>
      <dgm:t>
        <a:bodyPr/>
        <a:lstStyle/>
        <a:p>
          <a:endParaRPr lang="en-US"/>
        </a:p>
      </dgm:t>
    </dgm:pt>
    <dgm:pt modelId="{B950F997-586E-40B1-B9E3-41AF13C3E153}">
      <dgm:prSet phldrT="[Text]"/>
      <dgm:spPr/>
      <dgm:t>
        <a:bodyPr/>
        <a:lstStyle/>
        <a:p>
          <a:r>
            <a:rPr lang="en-US" dirty="0" smtClean="0"/>
            <a:t>leading order (LO): MSTW2008lo90cl</a:t>
          </a:r>
          <a:endParaRPr lang="en-US" dirty="0"/>
        </a:p>
      </dgm:t>
    </dgm:pt>
    <dgm:pt modelId="{8CAE56DE-01D2-4E9E-94D2-0A106C9E3AFF}" type="parTrans" cxnId="{E2CEE4F5-4FB2-48E4-9D4A-B4A70BF0EF8F}">
      <dgm:prSet/>
      <dgm:spPr/>
      <dgm:t>
        <a:bodyPr/>
        <a:lstStyle/>
        <a:p>
          <a:endParaRPr lang="en-US"/>
        </a:p>
      </dgm:t>
    </dgm:pt>
    <dgm:pt modelId="{1A2788AF-D199-4ED4-B91D-8C6059755458}" type="sibTrans" cxnId="{E2CEE4F5-4FB2-48E4-9D4A-B4A70BF0EF8F}">
      <dgm:prSet/>
      <dgm:spPr/>
      <dgm:t>
        <a:bodyPr/>
        <a:lstStyle/>
        <a:p>
          <a:endParaRPr lang="en-US"/>
        </a:p>
      </dgm:t>
    </dgm:pt>
    <dgm:pt modelId="{DF37CA0A-39AD-4AC8-B1C9-0C83314BB38A}">
      <dgm:prSet phldrT="[Text]"/>
      <dgm:spPr/>
      <dgm:t>
        <a:bodyPr/>
        <a:lstStyle/>
        <a:p>
          <a:r>
            <a:rPr lang="en-US" dirty="0" smtClean="0"/>
            <a:t>What is modified leading order?</a:t>
          </a:r>
          <a:endParaRPr lang="en-US" dirty="0"/>
        </a:p>
      </dgm:t>
    </dgm:pt>
    <dgm:pt modelId="{9C7B57C0-1FDA-4507-9C7A-128008535646}" type="parTrans" cxnId="{FF507357-971E-4694-A57A-7FF1D35821DD}">
      <dgm:prSet/>
      <dgm:spPr/>
      <dgm:t>
        <a:bodyPr/>
        <a:lstStyle/>
        <a:p>
          <a:endParaRPr lang="en-US"/>
        </a:p>
      </dgm:t>
    </dgm:pt>
    <dgm:pt modelId="{374B2CD5-0A18-4BA1-A09F-B1D050BF7732}" type="sibTrans" cxnId="{FF507357-971E-4694-A57A-7FF1D35821DD}">
      <dgm:prSet/>
      <dgm:spPr/>
      <dgm:t>
        <a:bodyPr/>
        <a:lstStyle/>
        <a:p>
          <a:endParaRPr lang="en-US"/>
        </a:p>
      </dgm:t>
    </dgm:pt>
    <dgm:pt modelId="{F296B419-546D-4B65-9EE2-B194329D3A82}">
      <dgm:prSet phldrT="[Text]"/>
      <dgm:spPr/>
      <dgm:t>
        <a:bodyPr/>
        <a:lstStyle/>
        <a:p>
          <a:r>
            <a:rPr lang="en-US" dirty="0" smtClean="0"/>
            <a:t>Want LO PDF to behave like NLO </a:t>
          </a:r>
          <a:r>
            <a:rPr lang="en-US" dirty="0" smtClean="0"/>
            <a:t>PDF</a:t>
          </a:r>
          <a:endParaRPr lang="en-US" dirty="0"/>
        </a:p>
      </dgm:t>
    </dgm:pt>
    <dgm:pt modelId="{6FB1C138-8906-4ECF-AA56-55C42D004133}" type="parTrans" cxnId="{18E7D04A-F204-429B-AED2-56EFECE6258A}">
      <dgm:prSet/>
      <dgm:spPr/>
      <dgm:t>
        <a:bodyPr/>
        <a:lstStyle/>
        <a:p>
          <a:endParaRPr lang="en-US"/>
        </a:p>
      </dgm:t>
    </dgm:pt>
    <dgm:pt modelId="{DCA86FA3-5932-47E4-8817-CEE4AFEF3AE2}" type="sibTrans" cxnId="{18E7D04A-F204-429B-AED2-56EFECE6258A}">
      <dgm:prSet/>
      <dgm:spPr/>
      <dgm:t>
        <a:bodyPr/>
        <a:lstStyle/>
        <a:p>
          <a:endParaRPr lang="en-US"/>
        </a:p>
      </dgm:t>
    </dgm:pt>
    <dgm:pt modelId="{A6F5561C-FEFD-40BB-82D2-24DD1A603C4B}">
      <dgm:prSet phldrT="[Text]"/>
      <dgm:spPr/>
      <dgm:t>
        <a:bodyPr/>
        <a:lstStyle/>
        <a:p>
          <a:r>
            <a:rPr lang="en-US" dirty="0" smtClean="0"/>
            <a:t>next to leading order (NLO): CTEQ66</a:t>
          </a:r>
          <a:endParaRPr lang="en-US" dirty="0"/>
        </a:p>
      </dgm:t>
    </dgm:pt>
    <dgm:pt modelId="{9B421525-1A13-4D3A-883F-FA134B0B77FA}" type="parTrans" cxnId="{0C275D1A-5C69-40A7-865A-9F9905854984}">
      <dgm:prSet/>
      <dgm:spPr/>
      <dgm:t>
        <a:bodyPr/>
        <a:lstStyle/>
        <a:p>
          <a:endParaRPr lang="en-US"/>
        </a:p>
      </dgm:t>
    </dgm:pt>
    <dgm:pt modelId="{9D512CDB-6BC5-4321-A3E1-0A017A9BEF03}" type="sibTrans" cxnId="{0C275D1A-5C69-40A7-865A-9F9905854984}">
      <dgm:prSet/>
      <dgm:spPr/>
      <dgm:t>
        <a:bodyPr/>
        <a:lstStyle/>
        <a:p>
          <a:endParaRPr lang="en-US"/>
        </a:p>
      </dgm:t>
    </dgm:pt>
    <dgm:pt modelId="{527A7301-B8FC-49C6-A7AD-EC55F9F38D1E}">
      <dgm:prSet phldrT="[Text]"/>
      <dgm:spPr/>
      <dgm:t>
        <a:bodyPr/>
        <a:lstStyle/>
        <a:p>
          <a:r>
            <a:rPr lang="en-US" dirty="0" smtClean="0"/>
            <a:t>next to next to leading order (NNLO): HERAPDF15NNLOEIG</a:t>
          </a:r>
          <a:endParaRPr lang="en-US" dirty="0"/>
        </a:p>
      </dgm:t>
    </dgm:pt>
    <dgm:pt modelId="{82276593-157D-4773-BC16-27D6489AC588}" type="parTrans" cxnId="{FC3DC5E0-9B76-4ADE-9C72-2DC0A8792957}">
      <dgm:prSet/>
      <dgm:spPr/>
      <dgm:t>
        <a:bodyPr/>
        <a:lstStyle/>
        <a:p>
          <a:endParaRPr lang="en-US"/>
        </a:p>
      </dgm:t>
    </dgm:pt>
    <dgm:pt modelId="{EB66E712-64A5-4A96-97E7-D87197773190}" type="sibTrans" cxnId="{FC3DC5E0-9B76-4ADE-9C72-2DC0A8792957}">
      <dgm:prSet/>
      <dgm:spPr/>
      <dgm:t>
        <a:bodyPr/>
        <a:lstStyle/>
        <a:p>
          <a:endParaRPr lang="en-US"/>
        </a:p>
      </dgm:t>
    </dgm:pt>
    <dgm:pt modelId="{74E7B6F0-5C9F-46DA-89D7-605A7A378535}">
      <dgm:prSet phldrT="[Text]"/>
      <dgm:spPr/>
      <dgm:t>
        <a:bodyPr/>
        <a:lstStyle/>
        <a:p>
          <a:r>
            <a:rPr lang="en-US" dirty="0" smtClean="0"/>
            <a:t>modified leading order (</a:t>
          </a:r>
          <a:r>
            <a:rPr lang="en-US" dirty="0" err="1" smtClean="0"/>
            <a:t>LOmod</a:t>
          </a:r>
          <a:r>
            <a:rPr lang="en-US" dirty="0" smtClean="0"/>
            <a:t>): MRST2007lomod </a:t>
          </a:r>
          <a:endParaRPr lang="en-US" dirty="0"/>
        </a:p>
      </dgm:t>
    </dgm:pt>
    <dgm:pt modelId="{B01BE68D-3339-4AEA-96B2-05D1E4516F22}" type="parTrans" cxnId="{BC7FC3A6-FFCD-4016-A4BF-6120DA1C2BA6}">
      <dgm:prSet/>
      <dgm:spPr/>
      <dgm:t>
        <a:bodyPr/>
        <a:lstStyle/>
        <a:p>
          <a:endParaRPr lang="en-US"/>
        </a:p>
      </dgm:t>
    </dgm:pt>
    <dgm:pt modelId="{DC6024BD-54B9-4C2E-A290-18CE1E475535}" type="sibTrans" cxnId="{BC7FC3A6-FFCD-4016-A4BF-6120DA1C2BA6}">
      <dgm:prSet/>
      <dgm:spPr/>
      <dgm:t>
        <a:bodyPr/>
        <a:lstStyle/>
        <a:p>
          <a:endParaRPr lang="en-US"/>
        </a:p>
      </dgm:t>
    </dgm:pt>
    <dgm:pt modelId="{30D60ADA-509A-43A8-85B9-91F737CCFB0E}">
      <dgm:prSet phldrT="[Text]"/>
      <dgm:spPr/>
      <dgm:t>
        <a:bodyPr/>
        <a:lstStyle/>
        <a:p>
          <a:r>
            <a:rPr lang="en-US" dirty="0" smtClean="0"/>
            <a:t>Improvement of quality of LO global fit</a:t>
          </a:r>
          <a:endParaRPr lang="en-US" dirty="0"/>
        </a:p>
      </dgm:t>
    </dgm:pt>
    <dgm:pt modelId="{60DDC82D-79D6-4EF0-8D76-0F463FA96F80}" type="parTrans" cxnId="{13419C1D-E39E-464E-BBDA-2D2FAFED0415}">
      <dgm:prSet/>
      <dgm:spPr/>
      <dgm:t>
        <a:bodyPr/>
        <a:lstStyle/>
        <a:p>
          <a:endParaRPr lang="en-US"/>
        </a:p>
      </dgm:t>
    </dgm:pt>
    <dgm:pt modelId="{E51584D4-0E30-4079-8AFD-B5659D6F22DB}" type="sibTrans" cxnId="{13419C1D-E39E-464E-BBDA-2D2FAFED0415}">
      <dgm:prSet/>
      <dgm:spPr/>
      <dgm:t>
        <a:bodyPr/>
        <a:lstStyle/>
        <a:p>
          <a:endParaRPr lang="en-US"/>
        </a:p>
      </dgm:t>
    </dgm:pt>
    <dgm:pt modelId="{E508A4EC-7BEA-4C9B-A27C-35559441A086}">
      <dgm:prSet phldrT="[Text]"/>
      <dgm:spPr/>
      <dgm:t>
        <a:bodyPr/>
        <a:lstStyle/>
        <a:p>
          <a:r>
            <a:rPr lang="en-US" dirty="0" smtClean="0"/>
            <a:t>Relaxing the momentum sum rule at input</a:t>
          </a:r>
          <a:endParaRPr lang="en-US" dirty="0"/>
        </a:p>
      </dgm:t>
    </dgm:pt>
    <dgm:pt modelId="{AD2FF9CB-D153-4BAB-BECE-1D6E522C7217}" type="parTrans" cxnId="{EE721B32-C802-404B-BA18-C8AD61AE8284}">
      <dgm:prSet/>
      <dgm:spPr/>
      <dgm:t>
        <a:bodyPr/>
        <a:lstStyle/>
        <a:p>
          <a:endParaRPr lang="en-US"/>
        </a:p>
      </dgm:t>
    </dgm:pt>
    <dgm:pt modelId="{39512730-504D-45C7-B13F-CC506A0F97F1}" type="sibTrans" cxnId="{EE721B32-C802-404B-BA18-C8AD61AE8284}">
      <dgm:prSet/>
      <dgm:spPr/>
      <dgm:t>
        <a:bodyPr/>
        <a:lstStyle/>
        <a:p>
          <a:endParaRPr lang="en-US"/>
        </a:p>
      </dgm:t>
    </dgm:pt>
    <dgm:pt modelId="{FFF8EBB6-8A62-4659-908D-AF01E51790FF}">
      <dgm:prSet phldrT="[Text]"/>
      <dgm:spPr/>
      <dgm:t>
        <a:bodyPr/>
        <a:lstStyle/>
        <a:p>
          <a:r>
            <a:rPr lang="en-US" dirty="0" smtClean="0"/>
            <a:t>Use NLO strong coupling for LO PDF</a:t>
          </a:r>
          <a:endParaRPr lang="en-US" dirty="0"/>
        </a:p>
      </dgm:t>
    </dgm:pt>
    <dgm:pt modelId="{CCEC334D-0F49-4BD9-B3A9-480B2B6D3235}" type="parTrans" cxnId="{A1E2826A-75A4-4FF7-A39F-6905FCCD00A0}">
      <dgm:prSet/>
      <dgm:spPr/>
      <dgm:t>
        <a:bodyPr/>
        <a:lstStyle/>
        <a:p>
          <a:endParaRPr lang="en-US"/>
        </a:p>
      </dgm:t>
    </dgm:pt>
    <dgm:pt modelId="{24A0F2D9-D601-4FEF-A87A-A06EE249EEC6}" type="sibTrans" cxnId="{A1E2826A-75A4-4FF7-A39F-6905FCCD00A0}">
      <dgm:prSet/>
      <dgm:spPr/>
      <dgm:t>
        <a:bodyPr/>
        <a:lstStyle/>
        <a:p>
          <a:endParaRPr lang="en-US"/>
        </a:p>
      </dgm:t>
    </dgm:pt>
    <dgm:pt modelId="{69172A2E-13DF-4FD8-9288-D3B6F73E905C}" type="pres">
      <dgm:prSet presAssocID="{7294FED4-7A56-49B7-A497-75D7B29D1E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81BECB-FF49-4110-AB4C-FDDAB7BC3FFE}" type="pres">
      <dgm:prSet presAssocID="{D6CC4477-0966-4BD2-A35C-20E823A5A07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65A02-60E6-48AE-9937-F8780F06BB53}" type="pres">
      <dgm:prSet presAssocID="{D6CC4477-0966-4BD2-A35C-20E823A5A07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11547-76BF-4643-BE4A-1F20BC2B2922}" type="pres">
      <dgm:prSet presAssocID="{DF37CA0A-39AD-4AC8-B1C9-0C83314BB38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04D0D6-80F9-43ED-800C-0FB978441C0C}" type="pres">
      <dgm:prSet presAssocID="{DF37CA0A-39AD-4AC8-B1C9-0C83314BB38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E7D04A-F204-429B-AED2-56EFECE6258A}" srcId="{DF37CA0A-39AD-4AC8-B1C9-0C83314BB38A}" destId="{F296B419-546D-4B65-9EE2-B194329D3A82}" srcOrd="0" destOrd="0" parTransId="{6FB1C138-8906-4ECF-AA56-55C42D004133}" sibTransId="{DCA86FA3-5932-47E4-8817-CEE4AFEF3AE2}"/>
    <dgm:cxn modelId="{C4DE8A64-1D02-48B0-84A2-22FC23CB7879}" type="presOf" srcId="{DF37CA0A-39AD-4AC8-B1C9-0C83314BB38A}" destId="{B7411547-76BF-4643-BE4A-1F20BC2B2922}" srcOrd="0" destOrd="0" presId="urn:microsoft.com/office/officeart/2005/8/layout/vList2"/>
    <dgm:cxn modelId="{E2CEE4F5-4FB2-48E4-9D4A-B4A70BF0EF8F}" srcId="{D6CC4477-0966-4BD2-A35C-20E823A5A075}" destId="{B950F997-586E-40B1-B9E3-41AF13C3E153}" srcOrd="0" destOrd="0" parTransId="{8CAE56DE-01D2-4E9E-94D2-0A106C9E3AFF}" sibTransId="{1A2788AF-D199-4ED4-B91D-8C6059755458}"/>
    <dgm:cxn modelId="{EE721B32-C802-404B-BA18-C8AD61AE8284}" srcId="{30D60ADA-509A-43A8-85B9-91F737CCFB0E}" destId="{E508A4EC-7BEA-4C9B-A27C-35559441A086}" srcOrd="0" destOrd="0" parTransId="{AD2FF9CB-D153-4BAB-BECE-1D6E522C7217}" sibTransId="{39512730-504D-45C7-B13F-CC506A0F97F1}"/>
    <dgm:cxn modelId="{4FC71B20-D6D4-402F-9F2E-303A9A65F1DD}" type="presOf" srcId="{A6F5561C-FEFD-40BB-82D2-24DD1A603C4B}" destId="{54E65A02-60E6-48AE-9937-F8780F06BB53}" srcOrd="0" destOrd="1" presId="urn:microsoft.com/office/officeart/2005/8/layout/vList2"/>
    <dgm:cxn modelId="{A96779A6-DC47-49C8-984B-71C3462FF576}" type="presOf" srcId="{D6CC4477-0966-4BD2-A35C-20E823A5A075}" destId="{5881BECB-FF49-4110-AB4C-FDDAB7BC3FFE}" srcOrd="0" destOrd="0" presId="urn:microsoft.com/office/officeart/2005/8/layout/vList2"/>
    <dgm:cxn modelId="{4A84807B-4173-4250-BB9E-06270768E9DD}" type="presOf" srcId="{F296B419-546D-4B65-9EE2-B194329D3A82}" destId="{2904D0D6-80F9-43ED-800C-0FB978441C0C}" srcOrd="0" destOrd="0" presId="urn:microsoft.com/office/officeart/2005/8/layout/vList2"/>
    <dgm:cxn modelId="{D44DE6BF-FE34-4F14-AA4E-149629978A49}" type="presOf" srcId="{30D60ADA-509A-43A8-85B9-91F737CCFB0E}" destId="{2904D0D6-80F9-43ED-800C-0FB978441C0C}" srcOrd="0" destOrd="1" presId="urn:microsoft.com/office/officeart/2005/8/layout/vList2"/>
    <dgm:cxn modelId="{A1E2826A-75A4-4FF7-A39F-6905FCCD00A0}" srcId="{30D60ADA-509A-43A8-85B9-91F737CCFB0E}" destId="{FFF8EBB6-8A62-4659-908D-AF01E51790FF}" srcOrd="1" destOrd="0" parTransId="{CCEC334D-0F49-4BD9-B3A9-480B2B6D3235}" sibTransId="{24A0F2D9-D601-4FEF-A87A-A06EE249EEC6}"/>
    <dgm:cxn modelId="{C2AB9399-64BC-4D29-A15F-C616C12DA85E}" type="presOf" srcId="{74E7B6F0-5C9F-46DA-89D7-605A7A378535}" destId="{54E65A02-60E6-48AE-9937-F8780F06BB53}" srcOrd="0" destOrd="3" presId="urn:microsoft.com/office/officeart/2005/8/layout/vList2"/>
    <dgm:cxn modelId="{F67470F6-B590-4D05-938D-A7D65B932969}" type="presOf" srcId="{E508A4EC-7BEA-4C9B-A27C-35559441A086}" destId="{2904D0D6-80F9-43ED-800C-0FB978441C0C}" srcOrd="0" destOrd="2" presId="urn:microsoft.com/office/officeart/2005/8/layout/vList2"/>
    <dgm:cxn modelId="{6A8DED88-6F37-4517-9820-417C8424EDC0}" type="presOf" srcId="{7294FED4-7A56-49B7-A497-75D7B29D1EDB}" destId="{69172A2E-13DF-4FD8-9288-D3B6F73E905C}" srcOrd="0" destOrd="0" presId="urn:microsoft.com/office/officeart/2005/8/layout/vList2"/>
    <dgm:cxn modelId="{63C824AD-2913-4FF7-820D-EA2459686DBD}" srcId="{7294FED4-7A56-49B7-A497-75D7B29D1EDB}" destId="{D6CC4477-0966-4BD2-A35C-20E823A5A075}" srcOrd="0" destOrd="0" parTransId="{DDE3CCE4-1787-4C25-8843-A230344C5B2A}" sibTransId="{E1B7EC67-98E9-4574-B34C-D4C5D014289D}"/>
    <dgm:cxn modelId="{BC7FC3A6-FFCD-4016-A4BF-6120DA1C2BA6}" srcId="{D6CC4477-0966-4BD2-A35C-20E823A5A075}" destId="{74E7B6F0-5C9F-46DA-89D7-605A7A378535}" srcOrd="3" destOrd="0" parTransId="{B01BE68D-3339-4AEA-96B2-05D1E4516F22}" sibTransId="{DC6024BD-54B9-4C2E-A290-18CE1E475535}"/>
    <dgm:cxn modelId="{D1D49EB3-91AB-4E9F-A27D-B991ADFD2F2E}" type="presOf" srcId="{FFF8EBB6-8A62-4659-908D-AF01E51790FF}" destId="{2904D0D6-80F9-43ED-800C-0FB978441C0C}" srcOrd="0" destOrd="3" presId="urn:microsoft.com/office/officeart/2005/8/layout/vList2"/>
    <dgm:cxn modelId="{0C275D1A-5C69-40A7-865A-9F9905854984}" srcId="{D6CC4477-0966-4BD2-A35C-20E823A5A075}" destId="{A6F5561C-FEFD-40BB-82D2-24DD1A603C4B}" srcOrd="1" destOrd="0" parTransId="{9B421525-1A13-4D3A-883F-FA134B0B77FA}" sibTransId="{9D512CDB-6BC5-4321-A3E1-0A017A9BEF03}"/>
    <dgm:cxn modelId="{FF507357-971E-4694-A57A-7FF1D35821DD}" srcId="{7294FED4-7A56-49B7-A497-75D7B29D1EDB}" destId="{DF37CA0A-39AD-4AC8-B1C9-0C83314BB38A}" srcOrd="1" destOrd="0" parTransId="{9C7B57C0-1FDA-4507-9C7A-128008535646}" sibTransId="{374B2CD5-0A18-4BA1-A09F-B1D050BF7732}"/>
    <dgm:cxn modelId="{3E67F55A-F60D-4305-9C97-E1B6B0D6B500}" type="presOf" srcId="{527A7301-B8FC-49C6-A7AD-EC55F9F38D1E}" destId="{54E65A02-60E6-48AE-9937-F8780F06BB53}" srcOrd="0" destOrd="2" presId="urn:microsoft.com/office/officeart/2005/8/layout/vList2"/>
    <dgm:cxn modelId="{72ED5B32-235B-4069-915D-48A31F1D7ED4}" type="presOf" srcId="{B950F997-586E-40B1-B9E3-41AF13C3E153}" destId="{54E65A02-60E6-48AE-9937-F8780F06BB53}" srcOrd="0" destOrd="0" presId="urn:microsoft.com/office/officeart/2005/8/layout/vList2"/>
    <dgm:cxn modelId="{FC3DC5E0-9B76-4ADE-9C72-2DC0A8792957}" srcId="{D6CC4477-0966-4BD2-A35C-20E823A5A075}" destId="{527A7301-B8FC-49C6-A7AD-EC55F9F38D1E}" srcOrd="2" destOrd="0" parTransId="{82276593-157D-4773-BC16-27D6489AC588}" sibTransId="{EB66E712-64A5-4A96-97E7-D87197773190}"/>
    <dgm:cxn modelId="{13419C1D-E39E-464E-BBDA-2D2FAFED0415}" srcId="{DF37CA0A-39AD-4AC8-B1C9-0C83314BB38A}" destId="{30D60ADA-509A-43A8-85B9-91F737CCFB0E}" srcOrd="1" destOrd="0" parTransId="{60DDC82D-79D6-4EF0-8D76-0F463FA96F80}" sibTransId="{E51584D4-0E30-4079-8AFD-B5659D6F22DB}"/>
    <dgm:cxn modelId="{5CAA26AC-9428-4CD4-A9E0-A9A14A50D927}" type="presParOf" srcId="{69172A2E-13DF-4FD8-9288-D3B6F73E905C}" destId="{5881BECB-FF49-4110-AB4C-FDDAB7BC3FFE}" srcOrd="0" destOrd="0" presId="urn:microsoft.com/office/officeart/2005/8/layout/vList2"/>
    <dgm:cxn modelId="{53C4EB19-335E-45AA-9308-099B21A3FF1D}" type="presParOf" srcId="{69172A2E-13DF-4FD8-9288-D3B6F73E905C}" destId="{54E65A02-60E6-48AE-9937-F8780F06BB53}" srcOrd="1" destOrd="0" presId="urn:microsoft.com/office/officeart/2005/8/layout/vList2"/>
    <dgm:cxn modelId="{675B3B12-FA67-4F50-A747-758B42232AA2}" type="presParOf" srcId="{69172A2E-13DF-4FD8-9288-D3B6F73E905C}" destId="{B7411547-76BF-4643-BE4A-1F20BC2B2922}" srcOrd="2" destOrd="0" presId="urn:microsoft.com/office/officeart/2005/8/layout/vList2"/>
    <dgm:cxn modelId="{BBE4DE79-FE0E-42EC-90BF-4A7876E4B2FB}" type="presParOf" srcId="{69172A2E-13DF-4FD8-9288-D3B6F73E905C}" destId="{2904D0D6-80F9-43ED-800C-0FB978441C0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7D6ED-F6EE-4167-A3F7-DF5598E0BFDA}">
      <dsp:nvSpPr>
        <dsp:cNvPr id="0" name=""/>
        <dsp:cNvSpPr/>
      </dsp:nvSpPr>
      <dsp:spPr>
        <a:xfrm>
          <a:off x="0" y="379791"/>
          <a:ext cx="852011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E51B6A-0374-433E-85E7-D6A4FB7B3423}">
      <dsp:nvSpPr>
        <dsp:cNvPr id="0" name=""/>
        <dsp:cNvSpPr/>
      </dsp:nvSpPr>
      <dsp:spPr>
        <a:xfrm>
          <a:off x="426005" y="128871"/>
          <a:ext cx="596407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428" tIns="0" rIns="22542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Analysis</a:t>
          </a:r>
          <a:r>
            <a:rPr lang="en-US" sz="1700" kern="1200" baseline="0" dirty="0" smtClean="0"/>
            <a:t> Chain</a:t>
          </a:r>
        </a:p>
      </dsp:txBody>
      <dsp:txXfrm>
        <a:off x="450503" y="153369"/>
        <a:ext cx="5915083" cy="452844"/>
      </dsp:txXfrm>
    </dsp:sp>
    <dsp:sp modelId="{8B842140-9D87-4ACD-BB44-EE439278A503}">
      <dsp:nvSpPr>
        <dsp:cNvPr id="0" name=""/>
        <dsp:cNvSpPr/>
      </dsp:nvSpPr>
      <dsp:spPr>
        <a:xfrm>
          <a:off x="0" y="1150911"/>
          <a:ext cx="852011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B6DF47-83C3-4880-AFB7-126C1889CEBE}">
      <dsp:nvSpPr>
        <dsp:cNvPr id="0" name=""/>
        <dsp:cNvSpPr/>
      </dsp:nvSpPr>
      <dsp:spPr>
        <a:xfrm>
          <a:off x="426005" y="899991"/>
          <a:ext cx="596407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428" tIns="0" rIns="22542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HepMCAnalysis</a:t>
          </a:r>
          <a:r>
            <a:rPr lang="en-US" sz="1700" kern="1200" dirty="0" smtClean="0"/>
            <a:t> </a:t>
          </a:r>
          <a:r>
            <a:rPr lang="en-US" sz="1700" kern="1200" dirty="0" smtClean="0"/>
            <a:t>Tool</a:t>
          </a:r>
          <a:endParaRPr lang="en-US" sz="1700" kern="1200" dirty="0"/>
        </a:p>
      </dsp:txBody>
      <dsp:txXfrm>
        <a:off x="450503" y="924489"/>
        <a:ext cx="5915083" cy="452844"/>
      </dsp:txXfrm>
    </dsp:sp>
    <dsp:sp modelId="{50963FB9-EE70-4239-AE26-3524EC266D97}">
      <dsp:nvSpPr>
        <dsp:cNvPr id="0" name=""/>
        <dsp:cNvSpPr/>
      </dsp:nvSpPr>
      <dsp:spPr>
        <a:xfrm>
          <a:off x="0" y="1922031"/>
          <a:ext cx="852011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B5653E-E84A-4021-9A0E-A6437C4AA3B5}">
      <dsp:nvSpPr>
        <dsp:cNvPr id="0" name=""/>
        <dsp:cNvSpPr/>
      </dsp:nvSpPr>
      <dsp:spPr>
        <a:xfrm>
          <a:off x="426005" y="1671111"/>
          <a:ext cx="596407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428" tIns="0" rIns="22542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Results for different Generators</a:t>
          </a:r>
        </a:p>
      </dsp:txBody>
      <dsp:txXfrm>
        <a:off x="450503" y="1695609"/>
        <a:ext cx="5915083" cy="452844"/>
      </dsp:txXfrm>
    </dsp:sp>
    <dsp:sp modelId="{C292F528-77AB-41DD-AFFF-66FCD4BEE3C7}">
      <dsp:nvSpPr>
        <dsp:cNvPr id="0" name=""/>
        <dsp:cNvSpPr/>
      </dsp:nvSpPr>
      <dsp:spPr>
        <a:xfrm>
          <a:off x="0" y="2693151"/>
          <a:ext cx="852011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939FA9-3C92-4899-8668-9E3D6143FA5A}">
      <dsp:nvSpPr>
        <dsp:cNvPr id="0" name=""/>
        <dsp:cNvSpPr/>
      </dsp:nvSpPr>
      <dsp:spPr>
        <a:xfrm>
          <a:off x="426005" y="2442231"/>
          <a:ext cx="596407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428" tIns="0" rIns="22542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Results for different PDFs</a:t>
          </a:r>
        </a:p>
      </dsp:txBody>
      <dsp:txXfrm>
        <a:off x="450503" y="2466729"/>
        <a:ext cx="5915083" cy="452844"/>
      </dsp:txXfrm>
    </dsp:sp>
    <dsp:sp modelId="{AD3CE22A-AABF-457E-9779-AE3736A7FD11}">
      <dsp:nvSpPr>
        <dsp:cNvPr id="0" name=""/>
        <dsp:cNvSpPr/>
      </dsp:nvSpPr>
      <dsp:spPr>
        <a:xfrm>
          <a:off x="0" y="3464271"/>
          <a:ext cx="852011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2D6CA6-A260-41C7-BCD8-7A0A017D170D}">
      <dsp:nvSpPr>
        <dsp:cNvPr id="0" name=""/>
        <dsp:cNvSpPr/>
      </dsp:nvSpPr>
      <dsp:spPr>
        <a:xfrm>
          <a:off x="426005" y="3213351"/>
          <a:ext cx="596407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428" tIns="0" rIns="22542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Efficiencies</a:t>
          </a:r>
        </a:p>
      </dsp:txBody>
      <dsp:txXfrm>
        <a:off x="450503" y="3237849"/>
        <a:ext cx="5915083" cy="452844"/>
      </dsp:txXfrm>
    </dsp:sp>
    <dsp:sp modelId="{93147A17-7206-45D8-8E4A-AF2E8788FC87}">
      <dsp:nvSpPr>
        <dsp:cNvPr id="0" name=""/>
        <dsp:cNvSpPr/>
      </dsp:nvSpPr>
      <dsp:spPr>
        <a:xfrm>
          <a:off x="0" y="4235391"/>
          <a:ext cx="852011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38DE69-F13D-4EF1-A0AC-B37C8F146B43}">
      <dsp:nvSpPr>
        <dsp:cNvPr id="0" name=""/>
        <dsp:cNvSpPr/>
      </dsp:nvSpPr>
      <dsp:spPr>
        <a:xfrm>
          <a:off x="426005" y="3984471"/>
          <a:ext cx="596407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428" tIns="0" rIns="22542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Summary</a:t>
          </a:r>
        </a:p>
      </dsp:txBody>
      <dsp:txXfrm>
        <a:off x="450503" y="4008969"/>
        <a:ext cx="5915083" cy="45284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00F2A-DADF-4394-858A-EDF6E0D65B3A}">
      <dsp:nvSpPr>
        <dsp:cNvPr id="0" name=""/>
        <dsp:cNvSpPr/>
      </dsp:nvSpPr>
      <dsp:spPr>
        <a:xfrm>
          <a:off x="0" y="379791"/>
          <a:ext cx="852011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CCC92-0E6B-42A5-96F6-BFEA469C244E}">
      <dsp:nvSpPr>
        <dsp:cNvPr id="0" name=""/>
        <dsp:cNvSpPr/>
      </dsp:nvSpPr>
      <dsp:spPr>
        <a:xfrm>
          <a:off x="426005" y="128871"/>
          <a:ext cx="596407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428" tIns="0" rIns="22542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Analysis of </a:t>
          </a:r>
          <a:r>
            <a:rPr lang="en-US" sz="1700" kern="1200" dirty="0" err="1" smtClean="0"/>
            <a:t>pp</a:t>
          </a:r>
          <a14:m xmlns:a14="http://schemas.microsoft.com/office/drawing/2010/main">
            <m:oMath xmlns:m="http://schemas.openxmlformats.org/officeDocument/2006/math">
              <m:r>
                <a:rPr lang="en-US" sz="1700" b="0" i="1" kern="1200" smtClean="0">
                  <a:latin typeface="Cambria Math"/>
                </a:rPr>
                <m:t>→</m:t>
              </m:r>
            </m:oMath>
          </a14:m>
          <a:r>
            <a:rPr lang="en-US" sz="1700" kern="1200" dirty="0" err="1" smtClean="0"/>
            <a:t>W</a:t>
          </a:r>
          <a14:m xmlns:a14="http://schemas.microsoft.com/office/drawing/2010/main">
            <m:oMath xmlns:m="http://schemas.openxmlformats.org/officeDocument/2006/math">
              <m:r>
                <a:rPr lang="en-US" sz="1700" b="0" i="1" kern="1200" smtClean="0">
                  <a:latin typeface="Cambria Math"/>
                </a:rPr>
                <m:t>→</m:t>
              </m:r>
              <m:sSub>
                <m:sSubPr>
                  <m:ctrlPr>
                    <a:rPr lang="el-GR" sz="1700" b="0" i="1" kern="1200" smtClean="0">
                      <a:latin typeface="Cambria Math"/>
                    </a:rPr>
                  </m:ctrlPr>
                </m:sSubPr>
                <m:e>
                  <m:r>
                    <m:rPr>
                      <m:sty m:val="p"/>
                    </m:rPr>
                    <a:rPr lang="el-GR" sz="1700" b="0" i="1" kern="1200" smtClean="0">
                      <a:latin typeface="Cambria Math"/>
                    </a:rPr>
                    <m:t>τ</m:t>
                  </m:r>
                </m:e>
                <m:sub>
                  <m:r>
                    <m:rPr>
                      <m:sty m:val="p"/>
                    </m:rPr>
                    <a:rPr lang="el-GR" sz="1700" b="0" i="1" kern="1200" smtClean="0">
                      <a:latin typeface="Cambria Math"/>
                    </a:rPr>
                    <m:t>ν</m:t>
                  </m:r>
                </m:sub>
              </m:sSub>
            </m:oMath>
          </a14:m>
          <a:endParaRPr lang="en-US" sz="1700" kern="1200" dirty="0" smtClean="0"/>
        </a:p>
      </dsp:txBody>
      <dsp:txXfrm>
        <a:off x="450503" y="153369"/>
        <a:ext cx="5915083" cy="452844"/>
      </dsp:txXfrm>
    </dsp:sp>
    <dsp:sp modelId="{1EBAF7F9-4B77-463D-8BFE-D3C5EE7F8948}">
      <dsp:nvSpPr>
        <dsp:cNvPr id="0" name=""/>
        <dsp:cNvSpPr/>
      </dsp:nvSpPr>
      <dsp:spPr>
        <a:xfrm>
          <a:off x="0" y="1150911"/>
          <a:ext cx="852011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02B321-67FC-4D33-898C-390F4A4F6677}">
      <dsp:nvSpPr>
        <dsp:cNvPr id="0" name=""/>
        <dsp:cNvSpPr/>
      </dsp:nvSpPr>
      <dsp:spPr>
        <a:xfrm>
          <a:off x="426005" y="899991"/>
          <a:ext cx="596407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428" tIns="0" rIns="22542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Differences between LO and NLO PDFs </a:t>
          </a:r>
        </a:p>
      </dsp:txBody>
      <dsp:txXfrm>
        <a:off x="450503" y="924489"/>
        <a:ext cx="5915083" cy="452844"/>
      </dsp:txXfrm>
    </dsp:sp>
    <dsp:sp modelId="{EE5A3036-EE47-4FA1-A0A3-9E2D4B333E68}">
      <dsp:nvSpPr>
        <dsp:cNvPr id="0" name=""/>
        <dsp:cNvSpPr/>
      </dsp:nvSpPr>
      <dsp:spPr>
        <a:xfrm>
          <a:off x="0" y="1922031"/>
          <a:ext cx="852011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67AFEF-0A39-492B-9CA9-4C9636E797F8}">
      <dsp:nvSpPr>
        <dsp:cNvPr id="0" name=""/>
        <dsp:cNvSpPr/>
      </dsp:nvSpPr>
      <dsp:spPr>
        <a:xfrm>
          <a:off x="426005" y="1671111"/>
          <a:ext cx="596407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428" tIns="0" rIns="22542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LOmod gives good approximation for NLO in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1700" i="1" kern="1200" smtClean="0">
                      <a:latin typeface="Cambria Math"/>
                    </a:rPr>
                  </m:ctrlPr>
                </m:sSubPr>
                <m:e>
                  <m:r>
                    <a:rPr lang="en-US" sz="1700" b="0" i="1" kern="1200" smtClean="0">
                      <a:latin typeface="Cambria Math"/>
                    </a:rPr>
                    <m:t>𝑝</m:t>
                  </m:r>
                </m:e>
                <m:sub>
                  <m:r>
                    <a:rPr lang="en-US" sz="1700" b="0" i="1" kern="1200" smtClean="0">
                      <a:latin typeface="Cambria Math"/>
                    </a:rPr>
                    <m:t>𝑇</m:t>
                  </m:r>
                </m:sub>
              </m:sSub>
            </m:oMath>
          </a14:m>
          <a:r>
            <a:rPr lang="en-US" sz="1700" kern="1200" dirty="0" smtClean="0"/>
            <a:t> histograms</a:t>
          </a:r>
        </a:p>
      </dsp:txBody>
      <dsp:txXfrm>
        <a:off x="450503" y="1695609"/>
        <a:ext cx="5915083" cy="452844"/>
      </dsp:txXfrm>
    </dsp:sp>
    <dsp:sp modelId="{E4734376-DE33-45A3-B216-7E58C518C9F3}">
      <dsp:nvSpPr>
        <dsp:cNvPr id="0" name=""/>
        <dsp:cNvSpPr/>
      </dsp:nvSpPr>
      <dsp:spPr>
        <a:xfrm>
          <a:off x="0" y="2693151"/>
          <a:ext cx="852011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EDDFB-9CDE-4F78-8398-478C62BB9905}">
      <dsp:nvSpPr>
        <dsp:cNvPr id="0" name=""/>
        <dsp:cNvSpPr/>
      </dsp:nvSpPr>
      <dsp:spPr>
        <a:xfrm>
          <a:off x="426005" y="2442231"/>
          <a:ext cx="596407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428" tIns="0" rIns="22542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Significant differences between PDFs and Generators for charged particles histograms </a:t>
          </a:r>
          <a:endParaRPr lang="en-US" sz="1700" kern="1200" dirty="0"/>
        </a:p>
      </dsp:txBody>
      <dsp:txXfrm>
        <a:off x="450503" y="2466729"/>
        <a:ext cx="5915083" cy="452844"/>
      </dsp:txXfrm>
    </dsp:sp>
    <dsp:sp modelId="{8E9D1A17-10AE-4F8D-A336-BCB5E4760386}">
      <dsp:nvSpPr>
        <dsp:cNvPr id="0" name=""/>
        <dsp:cNvSpPr/>
      </dsp:nvSpPr>
      <dsp:spPr>
        <a:xfrm>
          <a:off x="0" y="3464271"/>
          <a:ext cx="852011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279753-EE8D-490E-8A5B-64C91A0D076B}">
      <dsp:nvSpPr>
        <dsp:cNvPr id="0" name=""/>
        <dsp:cNvSpPr/>
      </dsp:nvSpPr>
      <dsp:spPr>
        <a:xfrm>
          <a:off x="426005" y="3213351"/>
          <a:ext cx="596407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428" tIns="0" rIns="22542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Similar deviations for different </a:t>
          </a:r>
          <a:r>
            <a:rPr lang="en-US" sz="1700" kern="1200" dirty="0" smtClean="0"/>
            <a:t>tunes</a:t>
          </a:r>
          <a:endParaRPr lang="en-US" sz="1700" kern="1200" dirty="0"/>
        </a:p>
      </dsp:txBody>
      <dsp:txXfrm>
        <a:off x="450503" y="3237849"/>
        <a:ext cx="5915083" cy="452844"/>
      </dsp:txXfrm>
    </dsp:sp>
    <dsp:sp modelId="{10567639-6182-4A9E-A6A3-164C0E7E90C4}">
      <dsp:nvSpPr>
        <dsp:cNvPr id="0" name=""/>
        <dsp:cNvSpPr/>
      </dsp:nvSpPr>
      <dsp:spPr>
        <a:xfrm>
          <a:off x="0" y="4235391"/>
          <a:ext cx="852011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356138-7A04-4DAD-A7AD-472903513162}">
      <dsp:nvSpPr>
        <dsp:cNvPr id="0" name=""/>
        <dsp:cNvSpPr/>
      </dsp:nvSpPr>
      <dsp:spPr>
        <a:xfrm>
          <a:off x="426005" y="3984471"/>
          <a:ext cx="596407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428" tIns="0" rIns="22542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Efficiency </a:t>
          </a:r>
          <a:r>
            <a:rPr lang="en-US" sz="1700" kern="1200" dirty="0" smtClean="0"/>
            <a:t>similar to ATLAS results</a:t>
          </a:r>
          <a:endParaRPr lang="en-US" sz="1700" kern="1200" dirty="0"/>
        </a:p>
      </dsp:txBody>
      <dsp:txXfrm>
        <a:off x="450503" y="4008969"/>
        <a:ext cx="5915083" cy="45284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750A4-25FE-4256-9322-9DF017EA30F2}">
      <dsp:nvSpPr>
        <dsp:cNvPr id="0" name=""/>
        <dsp:cNvSpPr/>
      </dsp:nvSpPr>
      <dsp:spPr>
        <a:xfrm>
          <a:off x="0" y="1635831"/>
          <a:ext cx="8520113" cy="152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          Backup</a:t>
          </a:r>
          <a:endParaRPr lang="en-US" sz="6500" kern="1200" dirty="0"/>
        </a:p>
      </dsp:txBody>
      <dsp:txXfrm>
        <a:off x="74249" y="1710080"/>
        <a:ext cx="8371615" cy="137250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C65E4-1B71-4D42-94C7-8BB28EA5C095}">
      <dsp:nvSpPr>
        <dsp:cNvPr id="0" name=""/>
        <dsp:cNvSpPr/>
      </dsp:nvSpPr>
      <dsp:spPr>
        <a:xfrm>
          <a:off x="0" y="26271"/>
          <a:ext cx="8520113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Pythia</a:t>
          </a:r>
          <a:endParaRPr lang="en-US" sz="3600" kern="1200" dirty="0"/>
        </a:p>
      </dsp:txBody>
      <dsp:txXfrm>
        <a:off x="41123" y="67394"/>
        <a:ext cx="8437867" cy="760154"/>
      </dsp:txXfrm>
    </dsp:sp>
    <dsp:sp modelId="{5DE5CDE5-0991-44ED-ACC6-26CD02BC54BB}">
      <dsp:nvSpPr>
        <dsp:cNvPr id="0" name=""/>
        <dsp:cNvSpPr/>
      </dsp:nvSpPr>
      <dsp:spPr>
        <a:xfrm>
          <a:off x="0" y="868671"/>
          <a:ext cx="8520113" cy="1676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514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/>
            <a:t>Hard process is calculated until leading order of </a:t>
          </a:r>
          <a:r>
            <a:rPr lang="en-US" sz="2800" kern="1200" dirty="0" err="1" smtClean="0"/>
            <a:t>parton</a:t>
          </a:r>
          <a:r>
            <a:rPr lang="en-US" sz="2800" kern="1200" dirty="0" smtClean="0"/>
            <a:t> distribution function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/>
            <a:t>Connection between </a:t>
          </a:r>
          <a:r>
            <a:rPr lang="en-US" sz="2800" kern="1200" dirty="0" err="1" smtClean="0"/>
            <a:t>partons</a:t>
          </a:r>
          <a:r>
            <a:rPr lang="en-US" sz="2800" kern="1200" dirty="0" smtClean="0"/>
            <a:t> (strings), to avoid free quarks</a:t>
          </a:r>
          <a:endParaRPr lang="en-US" sz="2800" kern="1200" dirty="0"/>
        </a:p>
      </dsp:txBody>
      <dsp:txXfrm>
        <a:off x="0" y="868671"/>
        <a:ext cx="8520113" cy="1676700"/>
      </dsp:txXfrm>
    </dsp:sp>
    <dsp:sp modelId="{9ED261A7-AAFE-43C4-8FA6-B04D01AF3BE3}">
      <dsp:nvSpPr>
        <dsp:cNvPr id="0" name=""/>
        <dsp:cNvSpPr/>
      </dsp:nvSpPr>
      <dsp:spPr>
        <a:xfrm>
          <a:off x="0" y="2545371"/>
          <a:ext cx="8520113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Herwig</a:t>
          </a:r>
          <a:endParaRPr lang="en-US" sz="3600" kern="1200" dirty="0"/>
        </a:p>
      </dsp:txBody>
      <dsp:txXfrm>
        <a:off x="41123" y="2586494"/>
        <a:ext cx="8437867" cy="760154"/>
      </dsp:txXfrm>
    </dsp:sp>
    <dsp:sp modelId="{DDDFBF86-8287-44CD-B788-CA1374CA0259}">
      <dsp:nvSpPr>
        <dsp:cNvPr id="0" name=""/>
        <dsp:cNvSpPr/>
      </dsp:nvSpPr>
      <dsp:spPr>
        <a:xfrm>
          <a:off x="0" y="3387771"/>
          <a:ext cx="8520113" cy="1378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514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/>
            <a:t>Hard process also calculated until leading order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/>
            <a:t>All gluons decay in </a:t>
          </a:r>
          <a:r>
            <a:rPr lang="en-US" sz="2800" kern="1200" dirty="0" err="1" smtClean="0"/>
            <a:t>qqbar</a:t>
          </a:r>
          <a:r>
            <a:rPr lang="en-US" sz="2800" kern="1200" dirty="0" smtClean="0"/>
            <a:t> pairs.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/>
            <a:t>All quarks are composed in color neutral objects</a:t>
          </a:r>
          <a:endParaRPr lang="en-US" sz="2800" kern="1200" dirty="0"/>
        </a:p>
      </dsp:txBody>
      <dsp:txXfrm>
        <a:off x="0" y="3387771"/>
        <a:ext cx="8520113" cy="13786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750A4-25FE-4256-9322-9DF017EA30F2}">
      <dsp:nvSpPr>
        <dsp:cNvPr id="0" name=""/>
        <dsp:cNvSpPr/>
      </dsp:nvSpPr>
      <dsp:spPr>
        <a:xfrm>
          <a:off x="0" y="1635831"/>
          <a:ext cx="8520113" cy="152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       Introduction</a:t>
          </a:r>
          <a:endParaRPr lang="en-US" sz="6500" kern="1200" dirty="0"/>
        </a:p>
      </dsp:txBody>
      <dsp:txXfrm>
        <a:off x="74249" y="1710080"/>
        <a:ext cx="8371615" cy="13725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29472-9EB6-470B-AE16-64D92C7C445F}">
      <dsp:nvSpPr>
        <dsp:cNvPr id="0" name=""/>
        <dsp:cNvSpPr/>
      </dsp:nvSpPr>
      <dsp:spPr>
        <a:xfrm>
          <a:off x="0" y="3059187"/>
          <a:ext cx="4794914" cy="1004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Simulation</a:t>
          </a:r>
          <a:endParaRPr lang="en-US" sz="1900" kern="1200" dirty="0"/>
        </a:p>
      </dsp:txBody>
      <dsp:txXfrm>
        <a:off x="0" y="3059187"/>
        <a:ext cx="4794914" cy="542210"/>
      </dsp:txXfrm>
    </dsp:sp>
    <dsp:sp modelId="{A06355FA-A937-445F-9478-78A031445BBD}">
      <dsp:nvSpPr>
        <dsp:cNvPr id="0" name=""/>
        <dsp:cNvSpPr/>
      </dsp:nvSpPr>
      <dsp:spPr>
        <a:xfrm>
          <a:off x="0" y="3581316"/>
          <a:ext cx="4794914" cy="4618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Comparison with data</a:t>
          </a:r>
          <a:endParaRPr lang="en-US" sz="1600" kern="1200" dirty="0"/>
        </a:p>
      </dsp:txBody>
      <dsp:txXfrm>
        <a:off x="0" y="3581316"/>
        <a:ext cx="4794914" cy="461883"/>
      </dsp:txXfrm>
    </dsp:sp>
    <dsp:sp modelId="{B0AC5AD3-9122-4814-B2AF-572FB6263EC8}">
      <dsp:nvSpPr>
        <dsp:cNvPr id="0" name=""/>
        <dsp:cNvSpPr/>
      </dsp:nvSpPr>
      <dsp:spPr>
        <a:xfrm rot="10800000">
          <a:off x="0" y="1529953"/>
          <a:ext cx="4794914" cy="154429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Data</a:t>
          </a:r>
          <a:endParaRPr lang="en-US" sz="1900" kern="1200" dirty="0"/>
        </a:p>
      </dsp:txBody>
      <dsp:txXfrm rot="-10800000">
        <a:off x="0" y="1529953"/>
        <a:ext cx="4794914" cy="542047"/>
      </dsp:txXfrm>
    </dsp:sp>
    <dsp:sp modelId="{66D3B10E-6507-4295-BA35-FF8D55C2143F}">
      <dsp:nvSpPr>
        <dsp:cNvPr id="0" name=""/>
        <dsp:cNvSpPr/>
      </dsp:nvSpPr>
      <dsp:spPr>
        <a:xfrm>
          <a:off x="0" y="2072001"/>
          <a:ext cx="4794914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Understanding signal and background processes </a:t>
          </a:r>
          <a:endParaRPr lang="en-US" sz="1600" kern="1200" dirty="0"/>
        </a:p>
      </dsp:txBody>
      <dsp:txXfrm>
        <a:off x="0" y="2072001"/>
        <a:ext cx="4794914" cy="461744"/>
      </dsp:txXfrm>
    </dsp:sp>
    <dsp:sp modelId="{9D24AA47-EDF4-42F6-8350-158BE1579C7C}">
      <dsp:nvSpPr>
        <dsp:cNvPr id="0" name=""/>
        <dsp:cNvSpPr/>
      </dsp:nvSpPr>
      <dsp:spPr>
        <a:xfrm rot="10800000">
          <a:off x="0" y="718"/>
          <a:ext cx="4794914" cy="154429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LHC</a:t>
          </a:r>
          <a:endParaRPr lang="en-US" sz="1900" kern="1200" dirty="0"/>
        </a:p>
      </dsp:txBody>
      <dsp:txXfrm rot="-10800000">
        <a:off x="0" y="718"/>
        <a:ext cx="4794914" cy="542047"/>
      </dsp:txXfrm>
    </dsp:sp>
    <dsp:sp modelId="{59EDDBB7-3A30-4F50-84DA-13C66FC7A1DB}">
      <dsp:nvSpPr>
        <dsp:cNvPr id="0" name=""/>
        <dsp:cNvSpPr/>
      </dsp:nvSpPr>
      <dsp:spPr>
        <a:xfrm>
          <a:off x="0" y="583709"/>
          <a:ext cx="4794914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Search for new physics and particles</a:t>
          </a:r>
          <a:endParaRPr lang="en-US" sz="1600" kern="1200" dirty="0"/>
        </a:p>
      </dsp:txBody>
      <dsp:txXfrm>
        <a:off x="0" y="583709"/>
        <a:ext cx="4794914" cy="4617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750A4-25FE-4256-9322-9DF017EA30F2}">
      <dsp:nvSpPr>
        <dsp:cNvPr id="0" name=""/>
        <dsp:cNvSpPr/>
      </dsp:nvSpPr>
      <dsp:spPr>
        <a:xfrm>
          <a:off x="0" y="1635831"/>
          <a:ext cx="8520113" cy="152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 smtClean="0"/>
            <a:t>HepMCAnalysis</a:t>
          </a:r>
          <a:r>
            <a:rPr lang="en-US" sz="6500" kern="1200" dirty="0" smtClean="0"/>
            <a:t> Tool</a:t>
          </a:r>
          <a:endParaRPr lang="en-US" sz="6500" kern="1200" dirty="0"/>
        </a:p>
      </dsp:txBody>
      <dsp:txXfrm>
        <a:off x="74249" y="1710080"/>
        <a:ext cx="8371615" cy="13725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A6D25-16FC-4859-90EC-7688565BA38C}">
      <dsp:nvSpPr>
        <dsp:cNvPr id="0" name=""/>
        <dsp:cNvSpPr/>
      </dsp:nvSpPr>
      <dsp:spPr>
        <a:xfrm>
          <a:off x="0" y="31311"/>
          <a:ext cx="8520113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What is the </a:t>
          </a:r>
          <a:r>
            <a:rPr lang="en-US" sz="2800" kern="1200" dirty="0" err="1" smtClean="0"/>
            <a:t>HepMCAnalysis</a:t>
          </a:r>
          <a:r>
            <a:rPr lang="en-US" sz="2800" kern="1200" dirty="0" smtClean="0"/>
            <a:t> tool ?</a:t>
          </a:r>
          <a:endParaRPr lang="en-US" sz="2800" kern="1200" dirty="0"/>
        </a:p>
      </dsp:txBody>
      <dsp:txXfrm>
        <a:off x="31984" y="63295"/>
        <a:ext cx="8456145" cy="591232"/>
      </dsp:txXfrm>
    </dsp:sp>
    <dsp:sp modelId="{54EAA4AD-8E27-4ED8-AFC0-B740275EDF4E}">
      <dsp:nvSpPr>
        <dsp:cNvPr id="0" name=""/>
        <dsp:cNvSpPr/>
      </dsp:nvSpPr>
      <dsp:spPr>
        <a:xfrm>
          <a:off x="0" y="686511"/>
          <a:ext cx="8520113" cy="1970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514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Framework for Monte Carlo generator validation and comparison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Covers different aspects of event generation: hard process, UE,  multiple </a:t>
          </a:r>
          <a:r>
            <a:rPr lang="en-US" sz="2200" kern="1200" dirty="0" err="1" smtClean="0"/>
            <a:t>parton</a:t>
          </a:r>
          <a:r>
            <a:rPr lang="en-US" sz="2200" kern="1200" dirty="0" smtClean="0"/>
            <a:t> interaction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Covers many physics processes like </a:t>
          </a:r>
          <a:r>
            <a:rPr lang="en-US" sz="2200" kern="1200" dirty="0" err="1" smtClean="0"/>
            <a:t>pp</a:t>
          </a:r>
          <a:r>
            <a:rPr lang="en-US" sz="2200" kern="1200" dirty="0" smtClean="0"/>
            <a:t>-&gt;Z, </a:t>
          </a:r>
          <a:r>
            <a:rPr lang="en-US" sz="2200" kern="1200" dirty="0" err="1" smtClean="0"/>
            <a:t>pp</a:t>
          </a:r>
          <a:r>
            <a:rPr lang="en-US" sz="2200" kern="1200" dirty="0" smtClean="0"/>
            <a:t>-&gt;</a:t>
          </a:r>
          <a:r>
            <a:rPr lang="en-US" sz="2200" kern="1200" dirty="0" err="1" smtClean="0"/>
            <a:t>ttbar</a:t>
          </a:r>
          <a:r>
            <a:rPr lang="en-US" sz="2200" kern="1200" dirty="0" smtClean="0"/>
            <a:t>, </a:t>
          </a:r>
          <a:r>
            <a:rPr lang="en-US" sz="2200" kern="1200" dirty="0" err="1" smtClean="0"/>
            <a:t>pp</a:t>
          </a:r>
          <a:r>
            <a:rPr lang="en-US" sz="2200" kern="1200" dirty="0" smtClean="0"/>
            <a:t>-&gt;W/Z +jets</a:t>
          </a:r>
          <a:endParaRPr lang="en-US" sz="2200" kern="1200" dirty="0"/>
        </a:p>
      </dsp:txBody>
      <dsp:txXfrm>
        <a:off x="0" y="686511"/>
        <a:ext cx="8520113" cy="1970640"/>
      </dsp:txXfrm>
    </dsp:sp>
    <dsp:sp modelId="{74ED34E5-1C9E-4028-A2D6-9D0FAA488514}">
      <dsp:nvSpPr>
        <dsp:cNvPr id="0" name=""/>
        <dsp:cNvSpPr/>
      </dsp:nvSpPr>
      <dsp:spPr>
        <a:xfrm>
          <a:off x="0" y="2657151"/>
          <a:ext cx="8520113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requirements</a:t>
          </a:r>
          <a:endParaRPr lang="en-US" sz="2800" kern="1200" dirty="0"/>
        </a:p>
      </dsp:txBody>
      <dsp:txXfrm>
        <a:off x="31984" y="2689135"/>
        <a:ext cx="8456145" cy="591232"/>
      </dsp:txXfrm>
    </dsp:sp>
    <dsp:sp modelId="{28BAD870-689F-447E-840A-90E713C3F619}">
      <dsp:nvSpPr>
        <dsp:cNvPr id="0" name=""/>
        <dsp:cNvSpPr/>
      </dsp:nvSpPr>
      <dsp:spPr>
        <a:xfrm>
          <a:off x="0" y="3312351"/>
          <a:ext cx="8520113" cy="144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514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Hardly dependency on other software packages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User-friendly (many documentations, manuals, tutorials,…)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Simple extendable for user analysis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200" kern="1200" dirty="0"/>
        </a:p>
      </dsp:txBody>
      <dsp:txXfrm>
        <a:off x="0" y="3312351"/>
        <a:ext cx="8520113" cy="1449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5FEF8-C556-4D19-854A-EB90F635CA5D}">
      <dsp:nvSpPr>
        <dsp:cNvPr id="0" name=""/>
        <dsp:cNvSpPr/>
      </dsp:nvSpPr>
      <dsp:spPr>
        <a:xfrm flipH="1" flipV="1">
          <a:off x="3977249" y="0"/>
          <a:ext cx="16140" cy="13308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3977899" y="650"/>
        <a:ext cx="14840" cy="12008"/>
      </dsp:txXfrm>
    </dsp:sp>
    <dsp:sp modelId="{AEEED4B7-FA7F-4C9C-AE8A-6C6CEBC02C00}">
      <dsp:nvSpPr>
        <dsp:cNvPr id="0" name=""/>
        <dsp:cNvSpPr/>
      </dsp:nvSpPr>
      <dsp:spPr>
        <a:xfrm>
          <a:off x="0" y="14950"/>
          <a:ext cx="7974320" cy="3046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185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LHC: Find new physics like Higgs or physics beyond the SM (SUSY)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m:rPr>
                  <m:sty m:val="p"/>
                </m:rPr>
                <a:rPr lang="el-GR" sz="2200" i="1" kern="1200" smtClean="0">
                  <a:latin typeface="Cambria Math"/>
                </a:rPr>
                <m:t>τ</m:t>
              </m:r>
            </m:oMath>
          </a14:m>
          <a:r>
            <a:rPr lang="en-US" sz="2200" kern="1200" dirty="0" smtClean="0"/>
            <a:t> particle plays important role in the final state of Higgs and SUSY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Z</a:t>
          </a:r>
          <a14:m xmlns:a14="http://schemas.microsoft.com/office/drawing/2010/main">
            <m:oMath xmlns:m="http://schemas.openxmlformats.org/officeDocument/2006/math">
              <m:r>
                <a:rPr lang="en-US" sz="2200" b="0" i="1" kern="1200" smtClean="0">
                  <a:latin typeface="Cambria Math"/>
                </a:rPr>
                <m:t>→</m:t>
              </m:r>
              <m:r>
                <m:rPr>
                  <m:sty m:val="p"/>
                </m:rPr>
                <a:rPr lang="el-GR" sz="2200" b="0" i="1" kern="1200" smtClean="0">
                  <a:latin typeface="Cambria Math"/>
                </a:rPr>
                <m:t>ττ</m:t>
              </m:r>
            </m:oMath>
          </a14:m>
          <a:r>
            <a:rPr lang="en-US" sz="2200" kern="1200" dirty="0" smtClean="0"/>
            <a:t> or W</a:t>
          </a:r>
          <a14:m xmlns:a14="http://schemas.microsoft.com/office/drawing/2010/main">
            <m:oMath xmlns:m="http://schemas.openxmlformats.org/officeDocument/2006/math">
              <m:r>
                <a:rPr lang="en-US" sz="2200" b="0" i="1" kern="1200" smtClean="0">
                  <a:latin typeface="Cambria Math"/>
                </a:rPr>
                <m:t>→</m:t>
              </m:r>
              <m:r>
                <m:rPr>
                  <m:sty m:val="p"/>
                </m:rPr>
                <a:rPr lang="el-GR" sz="2200" b="0" i="1" kern="1200" smtClean="0">
                  <a:latin typeface="Cambria Math"/>
                </a:rPr>
                <m:t>τ</m:t>
              </m:r>
              <m:sSub>
                <m:sSubPr>
                  <m:ctrlPr>
                    <a:rPr lang="el-GR" sz="2200" b="0" i="1" kern="1200" smtClean="0">
                      <a:latin typeface="Cambria Math"/>
                    </a:rPr>
                  </m:ctrlPr>
                </m:sSubPr>
                <m:e>
                  <m:r>
                    <m:rPr>
                      <m:sty m:val="p"/>
                    </m:rPr>
                    <a:rPr lang="el-GR" sz="2200" b="0" i="1" kern="1200">
                      <a:latin typeface="Cambria Math"/>
                    </a:rPr>
                    <m:t>ν</m:t>
                  </m:r>
                </m:e>
                <m:sub>
                  <m:r>
                    <m:rPr>
                      <m:sty m:val="p"/>
                    </m:rPr>
                    <a:rPr lang="el-GR" sz="2200" b="0" i="1" kern="1200">
                      <a:latin typeface="Cambria Math"/>
                    </a:rPr>
                    <m:t>τ</m:t>
                  </m:r>
                </m:sub>
              </m:sSub>
            </m:oMath>
          </a14:m>
          <a:r>
            <a:rPr lang="en-US" sz="2200" kern="1200" dirty="0" smtClean="0"/>
            <a:t> important background process in Higgs and SUSY search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200" kern="1200" dirty="0" smtClean="0">
              <a:latin typeface="Cambria Math"/>
              <a:ea typeface="Cambria Math"/>
            </a:rPr>
            <a:t>σ</a:t>
          </a:r>
          <a:r>
            <a:rPr lang="en-US" sz="2200" kern="1200" dirty="0" smtClean="0">
              <a:latin typeface="Cambria Math"/>
              <a:ea typeface="Cambria Math"/>
            </a:rPr>
            <a:t>(</a:t>
          </a:r>
          <a:r>
            <a:rPr lang="en-US" sz="2200" kern="1200" dirty="0" smtClean="0"/>
            <a:t>W</a:t>
          </a:r>
          <a14:m xmlns:a14="http://schemas.microsoft.com/office/drawing/2010/main">
            <m:oMath xmlns:m="http://schemas.openxmlformats.org/officeDocument/2006/math">
              <m:r>
                <a:rPr lang="en-US" sz="2200" b="0" i="1" kern="1200" smtClean="0">
                  <a:latin typeface="Cambria Math"/>
                </a:rPr>
                <m:t>→</m:t>
              </m:r>
              <m:r>
                <m:rPr>
                  <m:sty m:val="p"/>
                </m:rPr>
                <a:rPr lang="el-GR" sz="2200" b="0" i="1" kern="1200" smtClean="0">
                  <a:latin typeface="Cambria Math"/>
                </a:rPr>
                <m:t>τ</m:t>
              </m:r>
              <m:sSub>
                <m:sSubPr>
                  <m:ctrlPr>
                    <a:rPr lang="el-GR" sz="2200" b="0" i="1" kern="1200" smtClean="0">
                      <a:latin typeface="Cambria Math"/>
                    </a:rPr>
                  </m:ctrlPr>
                </m:sSubPr>
                <m:e>
                  <m:r>
                    <m:rPr>
                      <m:sty m:val="p"/>
                    </m:rPr>
                    <a:rPr lang="el-GR" sz="2200" b="0" i="1" kern="1200">
                      <a:latin typeface="Cambria Math"/>
                    </a:rPr>
                    <m:t>ν</m:t>
                  </m:r>
                </m:e>
                <m:sub>
                  <m:r>
                    <m:rPr>
                      <m:sty m:val="p"/>
                    </m:rPr>
                    <a:rPr lang="el-GR" sz="2200" b="0" i="1" kern="1200">
                      <a:latin typeface="Cambria Math"/>
                    </a:rPr>
                    <m:t>τ</m:t>
                  </m:r>
                </m:sub>
              </m:sSub>
            </m:oMath>
          </a14:m>
          <a:r>
            <a:rPr lang="en-US" sz="2200" kern="1200" dirty="0" smtClean="0">
              <a:latin typeface="Cambria Math"/>
              <a:ea typeface="Cambria Math"/>
            </a:rPr>
            <a:t>)</a:t>
          </a:r>
          <a14:m xmlns:a14="http://schemas.microsoft.com/office/drawing/2010/main">
            <m:oMath xmlns:m="http://schemas.openxmlformats.org/officeDocument/2006/math">
              <m:r>
                <a:rPr lang="en-US" sz="2200" i="1" kern="1200" dirty="0" smtClean="0">
                  <a:latin typeface="Cambria Math"/>
                  <a:ea typeface="Cambria Math"/>
                </a:rPr>
                <m:t>≈</m:t>
              </m:r>
              <m:r>
                <a:rPr lang="en-US" sz="2200" b="0" i="1" kern="1200" dirty="0" smtClean="0">
                  <a:latin typeface="Cambria Math"/>
                  <a:ea typeface="Cambria Math"/>
                </a:rPr>
                <m:t>10∗</m:t>
              </m:r>
            </m:oMath>
          </a14:m>
          <a:r>
            <a:rPr lang="el-GR" sz="2200" kern="1200" dirty="0" smtClean="0">
              <a:latin typeface="Cambria Math"/>
              <a:ea typeface="Cambria Math"/>
            </a:rPr>
            <a:t>σ</a:t>
          </a:r>
          <a:r>
            <a:rPr lang="en-US" sz="2200" kern="1200" dirty="0" smtClean="0">
              <a:latin typeface="Cambria Math"/>
              <a:ea typeface="Cambria Math"/>
            </a:rPr>
            <a:t>(</a:t>
          </a:r>
          <a:r>
            <a:rPr lang="en-US" sz="2200" kern="1200" dirty="0" smtClean="0"/>
            <a:t>Z</a:t>
          </a:r>
          <a14:m xmlns:a14="http://schemas.microsoft.com/office/drawing/2010/main">
            <m:oMath xmlns:m="http://schemas.openxmlformats.org/officeDocument/2006/math">
              <m:r>
                <a:rPr lang="en-US" sz="2200" b="0" i="1" kern="1200" smtClean="0">
                  <a:latin typeface="Cambria Math"/>
                </a:rPr>
                <m:t>→</m:t>
              </m:r>
              <m:r>
                <m:rPr>
                  <m:sty m:val="p"/>
                </m:rPr>
                <a:rPr lang="el-GR" sz="2200" b="0" i="1" kern="1200" smtClean="0">
                  <a:latin typeface="Cambria Math"/>
                </a:rPr>
                <m:t>ττ</m:t>
              </m:r>
            </m:oMath>
          </a14:m>
          <a:r>
            <a:rPr lang="en-US" sz="2200" kern="1200" dirty="0" smtClean="0">
              <a:latin typeface="Cambria Math"/>
              <a:ea typeface="Cambria Math"/>
            </a:rPr>
            <a:t>)</a:t>
          </a:r>
          <a:endParaRPr lang="en-US" sz="2200" kern="1200" dirty="0"/>
        </a:p>
      </dsp:txBody>
      <dsp:txXfrm>
        <a:off x="0" y="14950"/>
        <a:ext cx="7974320" cy="30468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750A4-25FE-4256-9322-9DF017EA30F2}">
      <dsp:nvSpPr>
        <dsp:cNvPr id="0" name=""/>
        <dsp:cNvSpPr/>
      </dsp:nvSpPr>
      <dsp:spPr>
        <a:xfrm>
          <a:off x="0" y="1635831"/>
          <a:ext cx="8520113" cy="152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          Results</a:t>
          </a:r>
          <a:endParaRPr lang="en-US" sz="6500" kern="1200" dirty="0"/>
        </a:p>
      </dsp:txBody>
      <dsp:txXfrm>
        <a:off x="74249" y="1710080"/>
        <a:ext cx="8371615" cy="13725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1BECB-FF49-4110-AB4C-FDDAB7BC3FFE}">
      <dsp:nvSpPr>
        <dsp:cNvPr id="0" name=""/>
        <dsp:cNvSpPr/>
      </dsp:nvSpPr>
      <dsp:spPr>
        <a:xfrm>
          <a:off x="0" y="5430"/>
          <a:ext cx="8311487" cy="725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Usage of different orders </a:t>
          </a:r>
          <a:endParaRPr lang="en-US" sz="3100" kern="1200" dirty="0"/>
        </a:p>
      </dsp:txBody>
      <dsp:txXfrm>
        <a:off x="35411" y="40841"/>
        <a:ext cx="8240665" cy="654577"/>
      </dsp:txXfrm>
    </dsp:sp>
    <dsp:sp modelId="{54E65A02-60E6-48AE-9937-F8780F06BB53}">
      <dsp:nvSpPr>
        <dsp:cNvPr id="0" name=""/>
        <dsp:cNvSpPr/>
      </dsp:nvSpPr>
      <dsp:spPr>
        <a:xfrm>
          <a:off x="0" y="730830"/>
          <a:ext cx="8311487" cy="1893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890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leading order (LO): MSTW2008lo90cl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next to leading order (NLO): CTEQ66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next to next to leading order (NNLO): HERAPDF15NNLOEIG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modified leading order (</a:t>
          </a:r>
          <a:r>
            <a:rPr lang="en-US" sz="2400" kern="1200" dirty="0" err="1" smtClean="0"/>
            <a:t>LOmod</a:t>
          </a:r>
          <a:r>
            <a:rPr lang="en-US" sz="2400" kern="1200" dirty="0" smtClean="0"/>
            <a:t>): MRST2007lomod </a:t>
          </a:r>
          <a:endParaRPr lang="en-US" sz="2400" kern="1200" dirty="0"/>
        </a:p>
      </dsp:txBody>
      <dsp:txXfrm>
        <a:off x="0" y="730830"/>
        <a:ext cx="8311487" cy="1893015"/>
      </dsp:txXfrm>
    </dsp:sp>
    <dsp:sp modelId="{B7411547-76BF-4643-BE4A-1F20BC2B2922}">
      <dsp:nvSpPr>
        <dsp:cNvPr id="0" name=""/>
        <dsp:cNvSpPr/>
      </dsp:nvSpPr>
      <dsp:spPr>
        <a:xfrm>
          <a:off x="0" y="2623845"/>
          <a:ext cx="8311487" cy="725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What is modified leading order?</a:t>
          </a:r>
          <a:endParaRPr lang="en-US" sz="3100" kern="1200" dirty="0"/>
        </a:p>
      </dsp:txBody>
      <dsp:txXfrm>
        <a:off x="35411" y="2659256"/>
        <a:ext cx="8240665" cy="654577"/>
      </dsp:txXfrm>
    </dsp:sp>
    <dsp:sp modelId="{2904D0D6-80F9-43ED-800C-0FB978441C0C}">
      <dsp:nvSpPr>
        <dsp:cNvPr id="0" name=""/>
        <dsp:cNvSpPr/>
      </dsp:nvSpPr>
      <dsp:spPr>
        <a:xfrm>
          <a:off x="0" y="3349245"/>
          <a:ext cx="8311487" cy="1572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890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Want LO PDF to behave like NLO </a:t>
          </a:r>
          <a:r>
            <a:rPr lang="en-US" sz="2400" kern="1200" dirty="0" smtClean="0"/>
            <a:t>PDF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Improvement of quality of LO global fit</a:t>
          </a:r>
          <a:endParaRPr lang="en-US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Relaxing the momentum sum rule at input</a:t>
          </a:r>
          <a:endParaRPr lang="en-US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Use NLO strong coupling for LO PDF</a:t>
          </a:r>
          <a:endParaRPr lang="en-US" sz="2400" kern="1200" dirty="0"/>
        </a:p>
      </dsp:txBody>
      <dsp:txXfrm>
        <a:off x="0" y="3349245"/>
        <a:ext cx="8311487" cy="157216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31662-A8E2-405B-A9B8-4FD2E898AC31}">
      <dsp:nvSpPr>
        <dsp:cNvPr id="0" name=""/>
        <dsp:cNvSpPr/>
      </dsp:nvSpPr>
      <dsp:spPr>
        <a:xfrm flipV="1">
          <a:off x="0" y="635767"/>
          <a:ext cx="8520113" cy="82705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 rot="10800000">
        <a:off x="4037" y="639804"/>
        <a:ext cx="8512039" cy="74631"/>
      </dsp:txXfrm>
    </dsp:sp>
    <dsp:sp modelId="{F7C24318-57E8-49D7-9CDC-8F0D81255139}">
      <dsp:nvSpPr>
        <dsp:cNvPr id="0" name=""/>
        <dsp:cNvSpPr/>
      </dsp:nvSpPr>
      <dsp:spPr>
        <a:xfrm>
          <a:off x="0" y="480419"/>
          <a:ext cx="8520113" cy="1715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514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Due to technical </a:t>
          </a:r>
          <a:r>
            <a:rPr lang="en-US" sz="2400" kern="1200" dirty="0" smtClean="0"/>
            <a:t>constraints </a:t>
          </a:r>
          <a:r>
            <a:rPr lang="en-US" sz="2400" kern="1200" dirty="0" smtClean="0"/>
            <a:t>of </a:t>
          </a:r>
          <a:r>
            <a:rPr lang="en-US" sz="2400" kern="1200" dirty="0" smtClean="0"/>
            <a:t>ATLAS </a:t>
          </a:r>
          <a:r>
            <a:rPr lang="en-US" sz="2400" kern="1200" dirty="0" smtClean="0"/>
            <a:t>detector not all regions detectable</a:t>
          </a:r>
          <a14:m xmlns:a14="http://schemas.microsoft.com/office/drawing/2010/main">
            <m:oMath xmlns:m="http://schemas.openxmlformats.org/officeDocument/2006/math">
              <m:r>
                <a:rPr lang="en-US" sz="2400" b="0" i="0" kern="1200" smtClean="0">
                  <a:latin typeface="Cambria Math"/>
                </a:rPr>
                <m:t> </m:t>
              </m:r>
              <m:r>
                <a:rPr lang="en-US" sz="2400" b="0" i="1" kern="1200" smtClean="0">
                  <a:latin typeface="Cambria Math"/>
                </a:rPr>
                <m:t>→</m:t>
              </m:r>
            </m:oMath>
          </a14:m>
          <a:r>
            <a:rPr lang="en-US" sz="2400" kern="1200" dirty="0" smtClean="0"/>
            <a:t> acceptance region/acceptance calculation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Repeat this acceptance calculation independently from </a:t>
          </a:r>
          <a:r>
            <a:rPr lang="en-US" sz="2400" kern="1200" dirty="0" smtClean="0"/>
            <a:t>ATLAS </a:t>
          </a:r>
          <a:r>
            <a:rPr lang="en-US" sz="2400" kern="1200" dirty="0" smtClean="0"/>
            <a:t>using following </a:t>
          </a:r>
          <a:r>
            <a:rPr lang="en-US" sz="2400" kern="1200" dirty="0" smtClean="0"/>
            <a:t>cuts on generator level:</a:t>
          </a:r>
          <a:endParaRPr lang="en-US" sz="2400" kern="1200" dirty="0"/>
        </a:p>
      </dsp:txBody>
      <dsp:txXfrm>
        <a:off x="0" y="480419"/>
        <a:ext cx="8520113" cy="1715512"/>
      </dsp:txXfrm>
    </dsp:sp>
    <dsp:sp modelId="{5B1A52DF-E8B6-4291-9660-E11755B3AF7E}">
      <dsp:nvSpPr>
        <dsp:cNvPr id="0" name=""/>
        <dsp:cNvSpPr/>
      </dsp:nvSpPr>
      <dsp:spPr>
        <a:xfrm flipV="1">
          <a:off x="0" y="2427586"/>
          <a:ext cx="8520113" cy="121108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 rot="10800000">
        <a:off x="5912" y="2433498"/>
        <a:ext cx="8508289" cy="109284"/>
      </dsp:txXfrm>
    </dsp:sp>
    <dsp:sp modelId="{CE8D4F4F-A4AF-4EB9-8A05-F32BB1345E3E}">
      <dsp:nvSpPr>
        <dsp:cNvPr id="0" name=""/>
        <dsp:cNvSpPr/>
      </dsp:nvSpPr>
      <dsp:spPr>
        <a:xfrm>
          <a:off x="480491" y="2317040"/>
          <a:ext cx="7583496" cy="161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514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20 </a:t>
          </a:r>
          <a:r>
            <a:rPr lang="en-US" sz="2400" kern="1200" dirty="0" err="1" smtClean="0"/>
            <a:t>GeV</a:t>
          </a:r>
          <a:r>
            <a:rPr lang="en-US" sz="2400" kern="1200" dirty="0" smtClean="0"/>
            <a:t> </a:t>
          </a:r>
          <a:r>
            <a:rPr lang="en-US" sz="2400" kern="1200" dirty="0" smtClean="0"/>
            <a:t>&lt;</a:t>
          </a:r>
          <a14:m xmlns:a14="http://schemas.microsoft.com/office/drawing/2010/main">
            <m:oMath xmlns:m="http://schemas.openxmlformats.org/officeDocument/2006/math">
              <m:r>
                <a:rPr lang="en-US" sz="2400" b="0" i="0" kern="1200" smtClean="0">
                  <a:latin typeface="Cambria Math"/>
                </a:rPr>
                <m:t> </m:t>
              </m:r>
              <m:sSub>
                <m:sSubPr>
                  <m:ctrlPr>
                    <a:rPr lang="en-US" sz="2400" b="0" i="1" kern="1200" smtClean="0">
                      <a:latin typeface="Cambria Math"/>
                    </a:rPr>
                  </m:ctrlPr>
                </m:sSubPr>
                <m:e>
                  <m:r>
                    <a:rPr lang="en-US" sz="2400" b="0" i="1" kern="1200" smtClean="0">
                      <a:latin typeface="Cambria Math"/>
                    </a:rPr>
                    <m:t>𝑝</m:t>
                  </m:r>
                </m:e>
                <m:sub>
                  <m:r>
                    <a:rPr lang="en-US" sz="2400" b="0" i="1" kern="1200" smtClean="0">
                      <a:latin typeface="Cambria Math"/>
                    </a:rPr>
                    <m:t>𝑇</m:t>
                  </m:r>
                </m:sub>
              </m:sSub>
              <m:d>
                <m:dPr>
                  <m:ctrlPr>
                    <a:rPr lang="en-US" sz="2400" b="0" i="1" kern="1200" smtClean="0">
                      <a:latin typeface="Cambria Math"/>
                    </a:rPr>
                  </m:ctrlPr>
                </m:dPr>
                <m:e>
                  <m:r>
                    <a:rPr lang="en-US" sz="2400" b="0" i="1" kern="1200" smtClean="0">
                      <a:latin typeface="Cambria Math"/>
                      <a:ea typeface="Cambria Math"/>
                    </a:rPr>
                    <m:t>𝜏</m:t>
                  </m:r>
                </m:e>
              </m:d>
              <m:r>
                <a:rPr lang="en-US" sz="2400" b="0" i="1" kern="1200" smtClean="0">
                  <a:latin typeface="Cambria Math"/>
                  <a:ea typeface="Cambria Math"/>
                </a:rPr>
                <m:t> </m:t>
              </m:r>
            </m:oMath>
          </a14:m>
          <a:r>
            <a:rPr lang="en-US" sz="2400" kern="1200" dirty="0" smtClean="0"/>
            <a:t>&lt; 60 </a:t>
          </a:r>
          <a:r>
            <a:rPr lang="en-US" sz="2400" kern="1200" dirty="0" smtClean="0"/>
            <a:t>GeV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1.3 &lt;| </a:t>
          </a:r>
          <a:r>
            <a:rPr lang="el-GR" sz="2400" kern="1200" dirty="0" smtClean="0">
              <a:latin typeface="Cambria Math"/>
              <a:ea typeface="Cambria Math"/>
            </a:rPr>
            <a:t>η</a:t>
          </a:r>
          <a14:m xmlns:a14="http://schemas.microsoft.com/office/drawing/2010/main">
            <m:oMath xmlns:m="http://schemas.openxmlformats.org/officeDocument/2006/math">
              <m:r>
                <a:rPr lang="en-US" sz="2400" b="0" i="0" kern="1200" smtClean="0">
                  <a:latin typeface="Cambria Math"/>
                  <a:ea typeface="Cambria Math"/>
                </a:rPr>
                <m:t>(</m:t>
              </m:r>
              <m:r>
                <a:rPr lang="en-US" sz="2400" i="1" kern="1200" smtClean="0">
                  <a:latin typeface="Cambria Math"/>
                  <a:ea typeface="Cambria Math"/>
                </a:rPr>
                <m:t>𝜏</m:t>
              </m:r>
              <m:r>
                <a:rPr lang="en-US" sz="2400" b="0" i="1" kern="1200" smtClean="0">
                  <a:latin typeface="Cambria Math"/>
                  <a:ea typeface="Cambria Math"/>
                </a:rPr>
                <m:t>)</m:t>
              </m:r>
            </m:oMath>
          </a14:m>
          <a:r>
            <a:rPr lang="en-US" sz="2400" kern="1200" dirty="0" smtClean="0"/>
            <a:t>|</a:t>
          </a:r>
          <a:r>
            <a:rPr lang="en-US" sz="2400" kern="1200" dirty="0" smtClean="0"/>
            <a:t> </a:t>
          </a:r>
          <a:r>
            <a:rPr lang="en-US" sz="2400" kern="1200" dirty="0" smtClean="0"/>
            <a:t>&lt;</a:t>
          </a:r>
          <a:r>
            <a:rPr lang="en-US" sz="2400" kern="1200" dirty="0" smtClean="0"/>
            <a:t> </a:t>
          </a:r>
          <a:r>
            <a:rPr lang="en-US" sz="2400" kern="1200" dirty="0" smtClean="0"/>
            <a:t>1.7 and | </a:t>
          </a:r>
          <a:r>
            <a:rPr lang="el-GR" sz="2400" kern="1200" dirty="0" smtClean="0">
              <a:latin typeface="Cambria Math"/>
              <a:ea typeface="Cambria Math"/>
            </a:rPr>
            <a:t>η</a:t>
          </a:r>
          <a14:m xmlns:a14="http://schemas.microsoft.com/office/drawing/2010/main">
            <m:oMath xmlns:m="http://schemas.openxmlformats.org/officeDocument/2006/math">
              <m:r>
                <a:rPr lang="en-US" sz="2400" b="0" i="0" kern="1200" smtClean="0">
                  <a:latin typeface="Cambria Math"/>
                  <a:ea typeface="Cambria Math"/>
                </a:rPr>
                <m:t>(</m:t>
              </m:r>
              <m:r>
                <a:rPr lang="en-US" sz="2400" i="1" kern="1200" smtClean="0">
                  <a:latin typeface="Cambria Math"/>
                  <a:ea typeface="Cambria Math"/>
                </a:rPr>
                <m:t>𝜏</m:t>
              </m:r>
              <m:r>
                <a:rPr lang="en-US" sz="2400" b="0" i="1" kern="1200" smtClean="0">
                  <a:latin typeface="Cambria Math"/>
                  <a:ea typeface="Cambria Math"/>
                </a:rPr>
                <m:t>)</m:t>
              </m:r>
            </m:oMath>
          </a14:m>
          <a:r>
            <a:rPr lang="en-US" sz="2400" kern="1200" dirty="0" smtClean="0"/>
            <a:t>|</a:t>
          </a:r>
          <a:r>
            <a:rPr lang="en-US" sz="2400" kern="1200" dirty="0" smtClean="0"/>
            <a:t> </a:t>
          </a:r>
          <a:r>
            <a:rPr lang="en-US" sz="2400" kern="1200" dirty="0" smtClean="0"/>
            <a:t>&lt;</a:t>
          </a:r>
          <a:r>
            <a:rPr lang="en-US" sz="2400" kern="1200" dirty="0" smtClean="0"/>
            <a:t> </a:t>
          </a:r>
          <a:r>
            <a:rPr lang="en-US" sz="2400" kern="1200" dirty="0" smtClean="0"/>
            <a:t>2.5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2400" i="1" kern="1200" smtClean="0">
                      <a:latin typeface="Cambria Math"/>
                    </a:rPr>
                  </m:ctrlPr>
                </m:sSubPr>
                <m:e>
                  <m:r>
                    <a:rPr lang="en-US" sz="2400" b="0" i="1" kern="1200" smtClean="0">
                      <a:latin typeface="Cambria Math"/>
                    </a:rPr>
                    <m:t>(</m:t>
                  </m:r>
                  <m:nary>
                    <m:naryPr>
                      <m:chr m:val="∑"/>
                      <m:subHide m:val="on"/>
                      <m:supHide m:val="on"/>
                      <m:ctrlPr>
                        <a:rPr lang="en-US" sz="2400" i="1" kern="1200" smtClean="0">
                          <a:latin typeface="Cambria Math"/>
                        </a:rPr>
                      </m:ctrlPr>
                    </m:naryPr>
                    <m:sub/>
                    <m:sup/>
                    <m:e>
                      <m:sSup>
                        <m:sSupPr>
                          <m:ctrlPr>
                            <a:rPr lang="en-US" sz="2400" i="1" kern="120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kern="1200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l-GR" sz="2400" i="1" kern="1200" smtClean="0">
                              <a:latin typeface="Cambria Math"/>
                              <a:ea typeface="Cambria Math"/>
                            </a:rPr>
                            <m:t>ν</m:t>
                          </m:r>
                        </m:sup>
                      </m:sSup>
                      <m:r>
                        <a:rPr lang="en-US" sz="2400" b="0" i="1" kern="1200" smtClean="0">
                          <a:latin typeface="Cambria Math"/>
                        </a:rPr>
                        <m:t>)</m:t>
                      </m:r>
                    </m:e>
                  </m:nary>
                </m:e>
                <m:sub>
                  <m:r>
                    <a:rPr lang="en-US" sz="2400" b="0" i="1" kern="1200" smtClean="0">
                      <a:latin typeface="Cambria Math"/>
                    </a:rPr>
                    <m:t>𝑇</m:t>
                  </m:r>
                </m:sub>
              </m:sSub>
              <m:r>
                <a:rPr lang="en-US" sz="2400" b="0" i="1" kern="1200" smtClean="0">
                  <a:latin typeface="Cambria Math"/>
                </a:rPr>
                <m:t> </m:t>
              </m:r>
            </m:oMath>
          </a14:m>
          <a:r>
            <a:rPr lang="en-US" sz="2400" kern="1200" dirty="0" smtClean="0"/>
            <a:t>&gt; 30 </a:t>
          </a:r>
          <a:r>
            <a:rPr lang="en-US" sz="2400" kern="1200" dirty="0" err="1" smtClean="0"/>
            <a:t>GeV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en-US" sz="2400" i="1" kern="1200" smtClean="0">
                  <a:latin typeface="Cambria Math"/>
                  <a:ea typeface="Cambria Math"/>
                </a:rPr>
                <m:t>∆</m:t>
              </m:r>
              <m:r>
                <a:rPr lang="en-US" sz="2400" i="1" kern="1200" smtClean="0">
                  <a:latin typeface="Cambria Math"/>
                  <a:ea typeface="Cambria Math"/>
                </a:rPr>
                <m:t>𝜑</m:t>
              </m:r>
              <m:d>
                <m:dPr>
                  <m:ctrlPr>
                    <a:rPr lang="en-US" sz="2400" b="0" i="1" kern="1200" smtClean="0">
                      <a:latin typeface="Cambria Math"/>
                      <a:ea typeface="Cambria Math"/>
                    </a:rPr>
                  </m:ctrlPr>
                </m:dPr>
                <m:e>
                  <m:sSup>
                    <m:sSupPr>
                      <m:ctrlPr>
                        <a:rPr lang="en-US" sz="2400" b="0" i="1" kern="1200" smtClean="0">
                          <a:latin typeface="Cambria Math"/>
                          <a:ea typeface="Cambria Math"/>
                        </a:rPr>
                      </m:ctrlPr>
                    </m:sSupPr>
                    <m:e>
                      <m:r>
                        <a:rPr lang="en-US" sz="2400" b="0" i="1" kern="1200" smtClean="0">
                          <a:latin typeface="Cambria Math"/>
                          <a:ea typeface="Cambria Math"/>
                        </a:rPr>
                        <m:t>𝑝</m:t>
                      </m:r>
                    </m:e>
                    <m:sup>
                      <m:r>
                        <a:rPr lang="en-US" sz="2400" b="0" i="1" kern="1200" smtClean="0">
                          <a:latin typeface="Cambria Math"/>
                          <a:ea typeface="Cambria Math"/>
                        </a:rPr>
                        <m:t>𝜏</m:t>
                      </m:r>
                    </m:sup>
                  </m:sSup>
                  <m:r>
                    <a:rPr lang="en-US" sz="2400" b="0" i="1" kern="1200" smtClean="0">
                      <a:latin typeface="Cambria Math"/>
                      <a:ea typeface="Cambria Math"/>
                    </a:rPr>
                    <m:t>,</m:t>
                  </m:r>
                  <m:nary>
                    <m:naryPr>
                      <m:chr m:val="∑"/>
                      <m:subHide m:val="on"/>
                      <m:supHide m:val="on"/>
                      <m:ctrlPr>
                        <a:rPr lang="en-US" sz="2400" b="0" i="1" kern="1200" smtClean="0">
                          <a:latin typeface="Cambria Math"/>
                          <a:ea typeface="Cambria Math"/>
                        </a:rPr>
                      </m:ctrlPr>
                    </m:naryPr>
                    <m:sub/>
                    <m:sup/>
                    <m:e>
                      <m:sSup>
                        <m:sSupPr>
                          <m:ctrlPr>
                            <a:rPr lang="en-US" sz="2400" b="0" i="1" kern="1200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kern="1200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l-GR" sz="2400" b="0" i="1" kern="1200" smtClean="0">
                              <a:latin typeface="Cambria Math"/>
                              <a:ea typeface="Cambria Math"/>
                            </a:rPr>
                            <m:t>ν</m:t>
                          </m:r>
                        </m:sup>
                      </m:sSup>
                    </m:e>
                  </m:nary>
                </m:e>
              </m:d>
            </m:oMath>
          </a14:m>
          <a:r>
            <a:rPr lang="en-US" sz="2400" kern="1200" dirty="0" smtClean="0"/>
            <a:t> &gt; 0.5</a:t>
          </a:r>
          <a:endParaRPr lang="en-US" sz="2400" kern="1200" dirty="0"/>
        </a:p>
      </dsp:txBody>
      <dsp:txXfrm>
        <a:off x="480491" y="2317040"/>
        <a:ext cx="7583496" cy="1614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CF1D9-1B31-4409-B7B8-AE6568769EA8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2C5E9-CA15-48A3-BBB9-8A52E1EA1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6025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F78CA52-E024-45A9-A6DA-6EE92DD2B0F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917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44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442" name="Picture 10" descr="Helmholtz-Logo_schwarz_70_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959475"/>
            <a:ext cx="1647825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5498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130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9605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657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12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820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866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04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063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578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smtClean="0">
                <a:solidFill>
                  <a:schemeClr val="bg2"/>
                </a:solidFill>
              </a:rPr>
              <a:t>Marc </a:t>
            </a:r>
            <a:r>
              <a:rPr lang="en-GB" sz="900" b="1" dirty="0" err="1" smtClean="0">
                <a:solidFill>
                  <a:schemeClr val="bg2"/>
                </a:solidFill>
              </a:rPr>
              <a:t>Sangel</a:t>
            </a:r>
            <a:r>
              <a:rPr lang="en-GB" sz="900" b="1" dirty="0" smtClean="0">
                <a:solidFill>
                  <a:schemeClr val="bg2"/>
                </a:solidFill>
              </a:rPr>
              <a:t> </a:t>
            </a:r>
            <a:r>
              <a:rPr lang="en-GB" sz="900" dirty="0" smtClean="0">
                <a:solidFill>
                  <a:schemeClr val="bg2"/>
                </a:solidFill>
              </a:rPr>
              <a:t>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dirty="0" smtClean="0">
                <a:solidFill>
                  <a:schemeClr val="bg2"/>
                </a:solidFill>
              </a:rPr>
              <a:t>DESY</a:t>
            </a:r>
            <a:r>
              <a:rPr lang="en-GB" sz="900" baseline="0" dirty="0" smtClean="0">
                <a:solidFill>
                  <a:schemeClr val="bg2"/>
                </a:solidFill>
              </a:rPr>
              <a:t> Summer Student </a:t>
            </a:r>
            <a:r>
              <a:rPr lang="en-GB" sz="900" baseline="0" dirty="0" err="1" smtClean="0">
                <a:solidFill>
                  <a:schemeClr val="bg2"/>
                </a:solidFill>
              </a:rPr>
              <a:t>Programe</a:t>
            </a:r>
            <a:r>
              <a:rPr lang="en-GB" sz="900" dirty="0" smtClean="0">
                <a:solidFill>
                  <a:schemeClr val="bg2"/>
                </a:solidFill>
              </a:rPr>
              <a:t>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dirty="0" smtClean="0">
                <a:solidFill>
                  <a:schemeClr val="bg2"/>
                </a:solidFill>
              </a:rPr>
              <a:t>2.</a:t>
            </a:r>
            <a:r>
              <a:rPr lang="en-GB" sz="900" baseline="0" dirty="0" smtClean="0">
                <a:solidFill>
                  <a:schemeClr val="bg2"/>
                </a:solidFill>
              </a:rPr>
              <a:t> September 2011</a:t>
            </a:r>
            <a:r>
              <a:rPr lang="en-GB" sz="900" dirty="0" smtClean="0">
                <a:solidFill>
                  <a:schemeClr val="bg2"/>
                </a:solidFill>
              </a:rPr>
              <a:t>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b="1" dirty="0" smtClean="0">
                <a:solidFill>
                  <a:schemeClr val="bg2"/>
                </a:solidFill>
              </a:rPr>
              <a:t>page </a:t>
            </a:r>
            <a:fld id="{9CF3698C-BB6B-42E9-B529-3BCF46D40F1F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‹#›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85373" name="Rectangle 29"/>
              <p:cNvSpPr>
                <a:spLocks noGrp="1" noChangeArrowheads="1"/>
              </p:cNvSpPr>
              <p:nvPr>
                <p:ph type="ctrTitle"/>
              </p:nvPr>
            </p:nvSpPr>
            <p:spPr/>
            <p:txBody>
              <a:bodyPr/>
              <a:lstStyle/>
              <a:p>
                <a:r>
                  <a:rPr lang="de-DE" dirty="0" err="1" smtClean="0"/>
                  <a:t>Analysing</a:t>
                </a:r>
                <a:r>
                  <a:rPr lang="de-DE" dirty="0" smtClean="0"/>
                  <a:t>  </a:t>
                </a:r>
                <a:r>
                  <a:rPr lang="de-DE" dirty="0" err="1" smtClean="0"/>
                  <a:t>pp</a:t>
                </a:r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de-DE" dirty="0" err="1" smtClean="0"/>
                  <a:t>W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𝝉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ν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𝝉</m:t>
                        </m:r>
                      </m:sub>
                    </m:sSub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events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using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HepMCAnalysis</a:t>
                </a:r>
                <a:r>
                  <a:rPr lang="de-DE" dirty="0" smtClean="0"/>
                  <a:t> </a:t>
                </a:r>
                <a:r>
                  <a:rPr lang="de-DE" dirty="0" smtClean="0"/>
                  <a:t>Tool</a:t>
                </a:r>
                <a:r>
                  <a:rPr lang="de-DE" dirty="0" smtClean="0">
                    <a:solidFill>
                      <a:schemeClr val="accent2"/>
                    </a:solidFill>
                  </a:rPr>
                  <a:t>.</a:t>
                </a:r>
                <a:endParaRPr lang="de-DE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85373" name="Rectangle 2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 rotWithShape="1">
                <a:blip r:embed="rId2"/>
                <a:stretch>
                  <a:fillRect l="-2504" t="-2404" b="-20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5379" name="Text Box 35"/>
          <p:cNvSpPr txBox="1">
            <a:spLocks noChangeArrowheads="1"/>
          </p:cNvSpPr>
          <p:nvPr/>
        </p:nvSpPr>
        <p:spPr bwMode="auto">
          <a:xfrm>
            <a:off x="4428249" y="4630572"/>
            <a:ext cx="4165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dirty="0" smtClean="0">
                <a:solidFill>
                  <a:srgbClr val="00A5EB"/>
                </a:solidFill>
              </a:rPr>
              <a:t>Marc </a:t>
            </a:r>
            <a:r>
              <a:rPr lang="de-DE" dirty="0" err="1" smtClean="0">
                <a:solidFill>
                  <a:srgbClr val="00A5EB"/>
                </a:solidFill>
              </a:rPr>
              <a:t>Sangel</a:t>
            </a:r>
            <a:endParaRPr lang="de-DE" dirty="0">
              <a:solidFill>
                <a:srgbClr val="00A5EB"/>
              </a:solidFill>
            </a:endParaRPr>
          </a:p>
          <a:p>
            <a:r>
              <a:rPr lang="de-DE" dirty="0" smtClean="0"/>
              <a:t>Supervisor: Sebastian </a:t>
            </a:r>
            <a:r>
              <a:rPr lang="de-DE" dirty="0" err="1" smtClean="0"/>
              <a:t>Johnert</a:t>
            </a:r>
            <a:endParaRPr lang="de-DE" dirty="0" smtClean="0"/>
          </a:p>
          <a:p>
            <a:r>
              <a:rPr lang="de-DE" dirty="0" smtClean="0"/>
              <a:t>DESY </a:t>
            </a:r>
            <a:r>
              <a:rPr lang="de-DE" dirty="0" smtClean="0"/>
              <a:t>Summer Student Programm</a:t>
            </a:r>
            <a:endParaRPr lang="de-DE" dirty="0"/>
          </a:p>
          <a:p>
            <a:r>
              <a:rPr lang="de-DE" dirty="0" smtClean="0"/>
              <a:t>Hamburg, DESY, 02. September 2011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34" y="2531548"/>
            <a:ext cx="4176215" cy="1703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4" y="4235265"/>
            <a:ext cx="1716466" cy="25746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1" y="2041514"/>
            <a:ext cx="2599014" cy="2119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5917039"/>
              </p:ext>
            </p:extLst>
          </p:nvPr>
        </p:nvGraphicFramePr>
        <p:xfrm>
          <a:off x="282575" y="977900"/>
          <a:ext cx="8520113" cy="4792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883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for different </a:t>
            </a:r>
            <a:r>
              <a:rPr lang="en-US" dirty="0"/>
              <a:t>g</a:t>
            </a:r>
            <a:r>
              <a:rPr lang="en-US" dirty="0" smtClean="0"/>
              <a:t>enerators: W histograms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21997" y="3132730"/>
            <a:ext cx="330275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Hardly differences between Pythia6 and </a:t>
            </a:r>
            <a:r>
              <a:rPr lang="en-US" sz="2200" dirty="0" smtClean="0">
                <a:solidFill>
                  <a:srgbClr val="FF0000"/>
                </a:solidFill>
              </a:rPr>
              <a:t>Pythia</a:t>
            </a:r>
            <a:r>
              <a:rPr lang="en-US" sz="2200" dirty="0">
                <a:solidFill>
                  <a:srgbClr val="FF0000"/>
                </a:solidFill>
              </a:rPr>
              <a:t>8</a:t>
            </a:r>
            <a:endParaRPr lang="en-US" sz="22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Higher differences between </a:t>
            </a:r>
            <a:r>
              <a:rPr lang="en-US" sz="2200" dirty="0" err="1" smtClean="0">
                <a:solidFill>
                  <a:srgbClr val="0070C0"/>
                </a:solidFill>
              </a:rPr>
              <a:t>Herwig</a:t>
            </a:r>
            <a:r>
              <a:rPr lang="en-US" sz="2200" dirty="0" smtClean="0">
                <a:solidFill>
                  <a:srgbClr val="0070C0"/>
                </a:solidFill>
              </a:rPr>
              <a:t>++ </a:t>
            </a:r>
            <a:r>
              <a:rPr lang="en-US" sz="2200" dirty="0" smtClean="0"/>
              <a:t>and </a:t>
            </a:r>
            <a:r>
              <a:rPr lang="en-US" sz="2200" dirty="0" err="1" smtClean="0"/>
              <a:t>Pythia</a:t>
            </a: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</a:rPr>
              <a:t>Herwig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++ </a:t>
            </a:r>
            <a:r>
              <a:rPr lang="en-US" sz="2200" dirty="0" smtClean="0"/>
              <a:t>does not decrease for </a:t>
            </a:r>
            <a:r>
              <a:rPr lang="en-US" sz="2200" dirty="0" smtClean="0"/>
              <a:t>first bin </a:t>
            </a:r>
            <a:r>
              <a:rPr lang="en-US" sz="2200" dirty="0" smtClean="0">
                <a:latin typeface="Cambria Math"/>
                <a:ea typeface="Cambria Math"/>
              </a:rPr>
              <a:t>→ </a:t>
            </a:r>
            <a:r>
              <a:rPr lang="en-US" sz="2200" dirty="0" smtClean="0"/>
              <a:t>will be checked</a:t>
            </a:r>
            <a:endParaRPr lang="en-US" sz="2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19" y="764311"/>
            <a:ext cx="4347381" cy="3161732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3532340"/>
            <a:ext cx="4381500" cy="318654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25" y="1398803"/>
            <a:ext cx="1322387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254092" y="1214137"/>
                <a:ext cx="814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1800" b="1" i="1" smtClean="0">
                            <a:latin typeface="Cambria Math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en-US" sz="1800" b="1" dirty="0" smtClean="0"/>
                  <a:t>(W)</a:t>
                </a:r>
                <a:endParaRPr lang="en-US" sz="1800" b="1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092" y="1214137"/>
                <a:ext cx="814582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601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419350" y="4183016"/>
                <a:ext cx="8036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/>
                        </a:rPr>
                        <m:t>𝒚</m:t>
                      </m:r>
                      <m:r>
                        <a:rPr lang="en-US" sz="1800" b="1" i="1" smtClean="0">
                          <a:latin typeface="Cambria Math"/>
                        </a:rPr>
                        <m:t>(</m:t>
                      </m:r>
                      <m:r>
                        <a:rPr lang="en-US" sz="1800" b="1" i="1" smtClean="0">
                          <a:latin typeface="Cambria Math"/>
                        </a:rPr>
                        <m:t>𝑾</m:t>
                      </m:r>
                      <m:r>
                        <a:rPr lang="en-US" sz="18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350" y="4183016"/>
                <a:ext cx="803617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900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Results for different generators: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</a:rPr>
                      <m:t>τ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histograms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144" b="-19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114500" y="3253475"/>
                <a:ext cx="3534200" cy="2618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200" dirty="0" smtClean="0"/>
                  <a:t>No significant deviations between generators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 i="1" smtClean="0">
                        <a:latin typeface="Cambria Math"/>
                      </a:rPr>
                      <m:t>τ</m:t>
                    </m:r>
                  </m:oMath>
                </a14:m>
                <a:r>
                  <a:rPr lang="en-US" sz="2200" dirty="0" smtClean="0"/>
                  <a:t> </a:t>
                </a:r>
                <a:r>
                  <a:rPr lang="en-US" sz="2200" dirty="0" smtClean="0"/>
                  <a:t>histograms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200" dirty="0" smtClean="0"/>
                  <a:t>Highest deviation: </a:t>
                </a:r>
                <a:r>
                  <a:rPr lang="en-US" sz="2200" dirty="0" err="1" smtClean="0">
                    <a:solidFill>
                      <a:srgbClr val="0070C0"/>
                    </a:solidFill>
                  </a:rPr>
                  <a:t>Herwig</a:t>
                </a:r>
                <a:r>
                  <a:rPr lang="en-US" sz="2200" dirty="0" smtClean="0">
                    <a:solidFill>
                      <a:srgbClr val="0070C0"/>
                    </a:solidFill>
                  </a:rPr>
                  <a:t>++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 i="1" smtClean="0">
                        <a:latin typeface="Cambria Math"/>
                      </a:rPr>
                      <m:t>η</m:t>
                    </m:r>
                    <m:r>
                      <a:rPr lang="en-US" sz="2200" b="0" i="1" smtClean="0">
                        <a:latin typeface="Cambria Math"/>
                      </a:rPr>
                      <m:t>≔</m:t>
                    </m:r>
                  </m:oMath>
                </a14:m>
                <a:r>
                  <a:rPr lang="en-US" sz="2200" dirty="0" smtClean="0"/>
                  <a:t>-</a:t>
                </a:r>
                <a:r>
                  <a:rPr lang="en-US" sz="2200" dirty="0" err="1" smtClean="0"/>
                  <a:t>ln</a:t>
                </a:r>
                <a:r>
                  <a:rPr lang="en-US" sz="2200" dirty="0" smtClean="0"/>
                  <a:t>(tan(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200" i="1" smtClean="0">
                            <a:latin typeface="Cambria Math"/>
                          </a:rPr>
                          <m:t>θ</m:t>
                        </m:r>
                      </m:num>
                      <m:den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 smtClean="0"/>
                  <a:t>))</a:t>
                </a:r>
                <a:endParaRPr lang="en-US" sz="22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500" y="3253475"/>
                <a:ext cx="3534200" cy="2618345"/>
              </a:xfrm>
              <a:prstGeom prst="rect">
                <a:avLst/>
              </a:prstGeom>
              <a:blipFill rotWithShape="1">
                <a:blip r:embed="rId3"/>
                <a:stretch>
                  <a:fillRect l="-2069" t="-1166" b="-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76" y="825500"/>
            <a:ext cx="4162523" cy="302728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57" y="3630349"/>
            <a:ext cx="4193543" cy="30498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02794" y="1494135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Pythia6</a:t>
            </a:r>
          </a:p>
          <a:p>
            <a:r>
              <a:rPr lang="en-US" sz="1800" b="1" dirty="0" err="1" smtClean="0">
                <a:solidFill>
                  <a:schemeClr val="accent5">
                    <a:lumMod val="50000"/>
                  </a:schemeClr>
                </a:solidFill>
              </a:rPr>
              <a:t>Herwig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</a:rPr>
              <a:t>++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Pythia8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120900" y="1481435"/>
                <a:ext cx="8161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sz="1800" b="1" i="1" smtClean="0">
                              <a:latin typeface="Cambria Math"/>
                            </a:rPr>
                            <m:t>𝑻</m:t>
                          </m:r>
                        </m:sub>
                      </m:sSub>
                      <m:r>
                        <a:rPr lang="en-US" sz="1800" b="1" i="1" smtClean="0">
                          <a:latin typeface="Cambria Math"/>
                        </a:rPr>
                        <m:t>(</m:t>
                      </m:r>
                      <m:r>
                        <a:rPr lang="el-GR" sz="1800" b="1" i="1" smtClean="0">
                          <a:latin typeface="Cambria Math"/>
                        </a:rPr>
                        <m:t>𝝉</m:t>
                      </m:r>
                      <m:r>
                        <a:rPr lang="en-US" sz="18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900" y="1481435"/>
                <a:ext cx="816184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882164" y="4377981"/>
                <a:ext cx="697627" cy="36933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800" b="1" i="1" smtClean="0">
                          <a:latin typeface="Cambria Math"/>
                        </a:rPr>
                        <m:t>𝜼</m:t>
                      </m:r>
                      <m:r>
                        <a:rPr lang="en-US" sz="1800" b="1" i="1" smtClean="0">
                          <a:latin typeface="Cambria Math"/>
                        </a:rPr>
                        <m:t>(</m:t>
                      </m:r>
                      <m:r>
                        <a:rPr lang="el-GR" sz="1800" b="1" i="1" smtClean="0">
                          <a:latin typeface="Cambria Math"/>
                        </a:rPr>
                        <m:t>𝝉</m:t>
                      </m:r>
                      <m:r>
                        <a:rPr lang="en-US" sz="18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164" y="4377981"/>
                <a:ext cx="697627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111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700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for different generators: charged </a:t>
            </a:r>
            <a:r>
              <a:rPr lang="en-US" dirty="0" smtClean="0"/>
              <a:t>stable particles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05896" y="1346095"/>
            <a:ext cx="2688609" cy="19389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peculiar </a:t>
            </a:r>
            <a:r>
              <a:rPr lang="en-US" sz="2000" dirty="0" err="1" smtClean="0"/>
              <a:t>behaviour</a:t>
            </a:r>
            <a:r>
              <a:rPr lang="en-US" sz="2000" dirty="0" smtClean="0"/>
              <a:t> of </a:t>
            </a:r>
            <a:r>
              <a:rPr lang="en-US" sz="2000" dirty="0" err="1" smtClean="0">
                <a:solidFill>
                  <a:srgbClr val="FF0000"/>
                </a:solidFill>
              </a:rPr>
              <a:t>Pythia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8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 smtClean="0"/>
              <a:t>Pythia</a:t>
            </a:r>
            <a:r>
              <a:rPr lang="en-US" sz="2000" dirty="0" smtClean="0"/>
              <a:t> </a:t>
            </a:r>
            <a:r>
              <a:rPr lang="en-US" sz="2000" dirty="0"/>
              <a:t>6 and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Herwig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++ </a:t>
            </a:r>
            <a:r>
              <a:rPr lang="en-US" sz="2000" dirty="0"/>
              <a:t>very similar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825501"/>
            <a:ext cx="4208461" cy="306069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" y="3621810"/>
            <a:ext cx="4170363" cy="30329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58" y="3629314"/>
            <a:ext cx="3925887" cy="28551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48594" y="1494135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Pythia6</a:t>
            </a:r>
          </a:p>
          <a:p>
            <a:r>
              <a:rPr lang="en-US" sz="1800" b="1" dirty="0" err="1" smtClean="0">
                <a:solidFill>
                  <a:schemeClr val="accent5">
                    <a:lumMod val="50000"/>
                  </a:schemeClr>
                </a:solidFill>
              </a:rPr>
              <a:t>Herwig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</a:rPr>
              <a:t>++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Pythia8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824495" y="4338935"/>
                <a:ext cx="506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sz="1800" b="1" i="1" smtClean="0">
                              <a:latin typeface="Cambria Math"/>
                            </a:rPr>
                            <m:t>𝑻</m:t>
                          </m:r>
                        </m:sub>
                      </m:sSub>
                    </m:oMath>
                  </m:oMathPara>
                </a14:m>
                <a:endParaRPr lang="en-US" sz="1800" b="1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95" y="4338935"/>
                <a:ext cx="506805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538074" y="1124803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number</a:t>
            </a:r>
            <a:endParaRPr lang="en-US" sz="1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527064" y="4523601"/>
                <a:ext cx="388247" cy="36933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800" b="1" i="1" smtClean="0">
                          <a:latin typeface="Cambria Math"/>
                        </a:rPr>
                        <m:t>𝜼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064" y="4523601"/>
                <a:ext cx="388247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476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467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Parton Distribution Functions (PDFs)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42963387"/>
              </p:ext>
            </p:extLst>
          </p:nvPr>
        </p:nvGraphicFramePr>
        <p:xfrm>
          <a:off x="614149" y="1023582"/>
          <a:ext cx="8311487" cy="4926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279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for Different PDFs: W histograms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217158" y="1160059"/>
                <a:ext cx="481765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000" dirty="0" smtClean="0"/>
                  <a:t>Good agreement of PDFs different orders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𝑊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000" dirty="0" smtClean="0"/>
                  <a:t>Differences </a:t>
                </a:r>
                <a:r>
                  <a:rPr lang="en-US" sz="2000" dirty="0" smtClean="0"/>
                  <a:t>between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LO </a:t>
                </a:r>
                <a:r>
                  <a:rPr lang="en-US" sz="2000" dirty="0" smtClean="0"/>
                  <a:t>and other PDFs in rapidity of  </a:t>
                </a:r>
                <a:r>
                  <a:rPr lang="en-US" sz="2000" dirty="0" smtClean="0"/>
                  <a:t>W as expected</a:t>
                </a:r>
                <a:endParaRPr lang="en-US" sz="20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000" dirty="0" err="1" smtClean="0"/>
                  <a:t>LOmod</a:t>
                </a:r>
                <a:r>
                  <a:rPr lang="en-US" sz="2000" dirty="0" smtClean="0"/>
                  <a:t> distributions close to NLO distributions </a:t>
                </a:r>
                <a:endParaRPr lang="en-US" sz="2000" dirty="0" smtClean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158" y="1160059"/>
                <a:ext cx="4817659" cy="1938992"/>
              </a:xfrm>
              <a:prstGeom prst="rect">
                <a:avLst/>
              </a:prstGeom>
              <a:blipFill rotWithShape="1">
                <a:blip r:embed="rId3"/>
                <a:stretch>
                  <a:fillRect l="-1139" t="-1258" b="-5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58" y="877038"/>
            <a:ext cx="4064000" cy="295563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8" y="3718374"/>
            <a:ext cx="4142360" cy="3012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4358" y="3718374"/>
            <a:ext cx="2204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LO</a:t>
            </a:r>
          </a:p>
          <a:p>
            <a:r>
              <a:rPr lang="en-US" sz="1800" b="1" dirty="0" smtClean="0">
                <a:solidFill>
                  <a:srgbClr val="0070C0"/>
                </a:solidFill>
              </a:rPr>
              <a:t>NLO</a:t>
            </a:r>
          </a:p>
          <a:p>
            <a:r>
              <a:rPr lang="en-US" sz="1800" b="1" dirty="0" smtClean="0">
                <a:solidFill>
                  <a:srgbClr val="92D050"/>
                </a:solidFill>
              </a:rPr>
              <a:t>NNLO</a:t>
            </a:r>
          </a:p>
          <a:p>
            <a:r>
              <a:rPr lang="en-US" sz="1800" b="1" dirty="0" err="1" smtClean="0"/>
              <a:t>LOmod</a:t>
            </a:r>
            <a:r>
              <a:rPr lang="en-US" sz="1800" b="1" dirty="0" smtClean="0"/>
              <a:t> (LO*)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254092" y="1214137"/>
                <a:ext cx="814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1800" b="1" i="1" smtClean="0">
                            <a:latin typeface="Cambria Math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en-US" sz="1800" b="1" dirty="0" smtClean="0"/>
                  <a:t>(W)</a:t>
                </a:r>
                <a:endParaRPr lang="en-US" sz="1800" b="1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092" y="1214137"/>
                <a:ext cx="814582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601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671250" y="4590986"/>
                <a:ext cx="8036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/>
                        </a:rPr>
                        <m:t>𝒚</m:t>
                      </m:r>
                      <m:r>
                        <a:rPr lang="en-US" sz="1800" b="1" i="1" smtClean="0">
                          <a:latin typeface="Cambria Math"/>
                        </a:rPr>
                        <m:t>(</m:t>
                      </m:r>
                      <m:r>
                        <a:rPr lang="en-US" sz="1800" b="1" i="1" smtClean="0">
                          <a:latin typeface="Cambria Math"/>
                        </a:rPr>
                        <m:t>𝑾</m:t>
                      </m:r>
                      <m:r>
                        <a:rPr lang="en-US" sz="18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250" y="4590986"/>
                <a:ext cx="803617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412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Results for different PDF: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</a:rPr>
                      <m:t>τ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histograms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144" b="-19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029804" y="1046896"/>
                <a:ext cx="3698543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endParaRPr lang="en-US" sz="2000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dirty="0" smtClean="0"/>
                  <a:t>Again good agreement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000" dirty="0" smtClean="0"/>
                  <a:t> histograms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dirty="0" err="1" smtClean="0"/>
                  <a:t>Behaviour</a:t>
                </a:r>
                <a:r>
                  <a:rPr lang="en-US" sz="2000" dirty="0" smtClean="0"/>
                  <a:t> as expected</a:t>
                </a:r>
                <a:endParaRPr lang="en-US" sz="2000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dirty="0" err="1" smtClean="0"/>
                  <a:t>LOmod</a:t>
                </a:r>
                <a:r>
                  <a:rPr lang="en-US" sz="2000" dirty="0" smtClean="0"/>
                  <a:t> gives </a:t>
                </a:r>
                <a:r>
                  <a:rPr lang="en-US" sz="2000" dirty="0" smtClean="0"/>
                  <a:t>good </a:t>
                </a:r>
                <a:r>
                  <a:rPr lang="en-US" sz="2000" dirty="0" smtClean="0"/>
                  <a:t>approximation of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NLO</a:t>
                </a:r>
                <a:r>
                  <a:rPr lang="en-US" sz="2000" dirty="0" smtClean="0"/>
                  <a:t> 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dirty="0" smtClean="0"/>
                  <a:t>Similar results in arXive:0711.273v3 [</a:t>
                </a:r>
                <a:r>
                  <a:rPr lang="en-US" sz="2000" dirty="0" err="1" smtClean="0"/>
                  <a:t>hep-ph</a:t>
                </a:r>
                <a:r>
                  <a:rPr lang="en-US" sz="2000" dirty="0" smtClean="0"/>
                  <a:t>]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804" y="1046896"/>
                <a:ext cx="3698543" cy="2554545"/>
              </a:xfrm>
              <a:prstGeom prst="rect">
                <a:avLst/>
              </a:prstGeom>
              <a:blipFill rotWithShape="1">
                <a:blip r:embed="rId3"/>
                <a:stretch>
                  <a:fillRect l="-1318" b="-3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850901"/>
            <a:ext cx="4348160" cy="316229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62721"/>
            <a:ext cx="4419600" cy="32142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71257" y="4415683"/>
            <a:ext cx="2204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LO</a:t>
            </a:r>
          </a:p>
          <a:p>
            <a:r>
              <a:rPr lang="en-US" sz="1800" b="1" dirty="0" smtClean="0">
                <a:solidFill>
                  <a:srgbClr val="0070C0"/>
                </a:solidFill>
              </a:rPr>
              <a:t>NLO</a:t>
            </a:r>
          </a:p>
          <a:p>
            <a:r>
              <a:rPr lang="en-US" sz="1800" b="1" dirty="0" smtClean="0">
                <a:solidFill>
                  <a:srgbClr val="92D050"/>
                </a:solidFill>
              </a:rPr>
              <a:t>NNLO</a:t>
            </a:r>
          </a:p>
          <a:p>
            <a:r>
              <a:rPr lang="en-US" sz="1800" b="1" dirty="0" err="1" smtClean="0"/>
              <a:t>LOmod</a:t>
            </a:r>
            <a:r>
              <a:rPr lang="en-US" sz="1800" b="1" dirty="0" smtClean="0"/>
              <a:t> (LO*)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546016" y="1343104"/>
                <a:ext cx="8161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sz="1800" b="1" i="1" smtClean="0">
                              <a:latin typeface="Cambria Math"/>
                            </a:rPr>
                            <m:t>𝑻</m:t>
                          </m:r>
                        </m:sub>
                      </m:sSub>
                      <m:r>
                        <a:rPr lang="en-US" sz="1800" b="1" i="1" smtClean="0">
                          <a:latin typeface="Cambria Math"/>
                        </a:rPr>
                        <m:t>(</m:t>
                      </m:r>
                      <m:r>
                        <a:rPr lang="el-GR" sz="1800" b="1" i="1" smtClean="0">
                          <a:latin typeface="Cambria Math"/>
                        </a:rPr>
                        <m:t>𝝉</m:t>
                      </m:r>
                      <m:r>
                        <a:rPr lang="en-US" sz="18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016" y="1343104"/>
                <a:ext cx="816184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013386" y="4415683"/>
                <a:ext cx="697627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800" b="1" i="1" smtClean="0">
                          <a:latin typeface="Cambria Math"/>
                        </a:rPr>
                        <m:t>𝜼</m:t>
                      </m:r>
                      <m:r>
                        <a:rPr lang="en-US" sz="1800" b="1" i="1" smtClean="0">
                          <a:latin typeface="Cambria Math"/>
                        </a:rPr>
                        <m:t>(</m:t>
                      </m:r>
                      <m:r>
                        <a:rPr lang="el-GR" sz="1800" b="1" i="1" smtClean="0">
                          <a:latin typeface="Cambria Math"/>
                        </a:rPr>
                        <m:t>𝝉</m:t>
                      </m:r>
                      <m:r>
                        <a:rPr lang="en-US" sz="18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386" y="4415683"/>
                <a:ext cx="697627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111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482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for different PDFs: Charged particles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1064525"/>
            <a:ext cx="4231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Again big differences   for charged particle </a:t>
            </a:r>
            <a:r>
              <a:rPr lang="en-US" sz="2000" dirty="0" smtClean="0"/>
              <a:t>histograms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9" y="825501"/>
            <a:ext cx="4487861" cy="326389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462" y="3789795"/>
            <a:ext cx="4406900" cy="320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90" y="3789795"/>
            <a:ext cx="4265610" cy="31022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26358" y="4328512"/>
            <a:ext cx="2204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LO</a:t>
            </a:r>
          </a:p>
          <a:p>
            <a:r>
              <a:rPr lang="en-US" sz="1800" b="1" dirty="0" smtClean="0">
                <a:solidFill>
                  <a:srgbClr val="0070C0"/>
                </a:solidFill>
              </a:rPr>
              <a:t>NLO</a:t>
            </a:r>
          </a:p>
          <a:p>
            <a:r>
              <a:rPr lang="en-US" sz="1800" b="1" dirty="0" smtClean="0">
                <a:solidFill>
                  <a:srgbClr val="92D050"/>
                </a:solidFill>
              </a:rPr>
              <a:t>NNLO</a:t>
            </a:r>
          </a:p>
          <a:p>
            <a:r>
              <a:rPr lang="en-US" sz="1800" b="1" dirty="0" err="1" smtClean="0"/>
              <a:t>LOmod</a:t>
            </a:r>
            <a:r>
              <a:rPr lang="en-US" sz="1800" b="1" dirty="0" smtClean="0"/>
              <a:t> (LO*)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824495" y="4338935"/>
                <a:ext cx="506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sz="1800" b="1" i="1" smtClean="0">
                              <a:latin typeface="Cambria Math"/>
                            </a:rPr>
                            <m:t>𝑻</m:t>
                          </m:r>
                        </m:sub>
                      </m:sSub>
                    </m:oMath>
                  </m:oMathPara>
                </a14:m>
                <a:endParaRPr lang="en-US" sz="1800" b="1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95" y="4338935"/>
                <a:ext cx="506805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538074" y="1124803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number</a:t>
            </a:r>
            <a:endParaRPr lang="en-US" sz="1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527064" y="4523601"/>
                <a:ext cx="388247" cy="36933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800" b="1" i="1" smtClean="0">
                          <a:latin typeface="Cambria Math"/>
                        </a:rPr>
                        <m:t>𝜼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064" y="4523601"/>
                <a:ext cx="388247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476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93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calculation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92697923"/>
                  </p:ext>
                </p:extLst>
              </p:nvPr>
            </p:nvGraphicFramePr>
            <p:xfrm>
              <a:off x="344487" y="1079500"/>
              <a:ext cx="8520113" cy="479266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92697923"/>
                  </p:ext>
                </p:extLst>
              </p:nvPr>
            </p:nvGraphicFramePr>
            <p:xfrm>
              <a:off x="344487" y="1079500"/>
              <a:ext cx="8520113" cy="479266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9652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efficiencies for different PDFs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8480297"/>
              </p:ext>
            </p:extLst>
          </p:nvPr>
        </p:nvGraphicFramePr>
        <p:xfrm>
          <a:off x="282576" y="1278151"/>
          <a:ext cx="8438343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2781"/>
                <a:gridCol w="2812781"/>
                <a:gridCol w="2812781"/>
              </a:tblGrid>
              <a:tr h="317576">
                <a:tc>
                  <a:txBody>
                    <a:bodyPr/>
                    <a:lstStyle/>
                    <a:p>
                      <a:r>
                        <a:rPr lang="en-US" dirty="0" smtClean="0"/>
                        <a:t>PDF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Efficiency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</a:tr>
              <a:tr h="317576">
                <a:tc>
                  <a:txBody>
                    <a:bodyPr/>
                    <a:lstStyle/>
                    <a:p>
                      <a:r>
                        <a:rPr lang="en-US" dirty="0" smtClean="0"/>
                        <a:t>MSTW2008lo90cl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0.12762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0.00119961</a:t>
                      </a:r>
                      <a:endParaRPr lang="en-US" dirty="0"/>
                    </a:p>
                  </a:txBody>
                  <a:tcPr/>
                </a:tc>
              </a:tr>
              <a:tr h="317576">
                <a:tc>
                  <a:txBody>
                    <a:bodyPr/>
                    <a:lstStyle/>
                    <a:p>
                      <a:r>
                        <a:rPr lang="en-US" dirty="0" smtClean="0"/>
                        <a:t>CTEQ66 (NLO)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0.13482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0.00123692</a:t>
                      </a:r>
                      <a:endParaRPr lang="en-US" dirty="0"/>
                    </a:p>
                  </a:txBody>
                  <a:tcPr/>
                </a:tc>
              </a:tr>
              <a:tr h="317576">
                <a:tc>
                  <a:txBody>
                    <a:bodyPr/>
                    <a:lstStyle/>
                    <a:p>
                      <a:r>
                        <a:rPr lang="en-US" dirty="0" smtClean="0"/>
                        <a:t>HERAPDF15NNLOEIG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0.13427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0.00123409</a:t>
                      </a:r>
                      <a:endParaRPr lang="en-US" dirty="0"/>
                    </a:p>
                  </a:txBody>
                  <a:tcPr/>
                </a:tc>
              </a:tr>
              <a:tr h="317576">
                <a:tc>
                  <a:txBody>
                    <a:bodyPr/>
                    <a:lstStyle/>
                    <a:p>
                      <a:r>
                        <a:rPr lang="en-US" dirty="0" smtClean="0"/>
                        <a:t>MRST2007lomod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0.13617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0.00124383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192891"/>
              </p:ext>
            </p:extLst>
          </p:nvPr>
        </p:nvGraphicFramePr>
        <p:xfrm>
          <a:off x="259308" y="3603008"/>
          <a:ext cx="8393373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7791"/>
                <a:gridCol w="2797791"/>
                <a:gridCol w="2797791"/>
              </a:tblGrid>
              <a:tr h="343968">
                <a:tc>
                  <a:txBody>
                    <a:bodyPr/>
                    <a:lstStyle/>
                    <a:p>
                      <a:r>
                        <a:rPr lang="en-US" dirty="0" smtClean="0"/>
                        <a:t>PDF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Efficiency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</a:tr>
              <a:tr h="258207">
                <a:tc>
                  <a:txBody>
                    <a:bodyPr/>
                    <a:lstStyle/>
                    <a:p>
                      <a:r>
                        <a:rPr lang="en-US" dirty="0" smtClean="0"/>
                        <a:t>MSTW2008lo90cl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0.08508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0.0008</a:t>
                      </a:r>
                    </a:p>
                  </a:txBody>
                  <a:tcPr marL="9525" marR="9525" marT="9525" marB="0" anchor="b"/>
                </a:tc>
              </a:tr>
              <a:tr h="258207">
                <a:tc>
                  <a:txBody>
                    <a:bodyPr/>
                    <a:lstStyle/>
                    <a:p>
                      <a:r>
                        <a:rPr lang="en-US" dirty="0" smtClean="0"/>
                        <a:t>CTEQ66 (NLO)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0.08988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0.000825</a:t>
                      </a:r>
                    </a:p>
                  </a:txBody>
                  <a:tcPr marL="9525" marR="9525" marT="9525" marB="0" anchor="b"/>
                </a:tc>
              </a:tr>
              <a:tr h="258207">
                <a:tc>
                  <a:txBody>
                    <a:bodyPr/>
                    <a:lstStyle/>
                    <a:p>
                      <a:r>
                        <a:rPr lang="en-US" dirty="0" smtClean="0"/>
                        <a:t>HERAPDF15NNLOEIG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0.089513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0.000823</a:t>
                      </a:r>
                    </a:p>
                  </a:txBody>
                  <a:tcPr marL="9525" marR="9525" marT="9525" marB="0" anchor="b"/>
                </a:tc>
              </a:tr>
              <a:tr h="258207">
                <a:tc>
                  <a:txBody>
                    <a:bodyPr/>
                    <a:lstStyle/>
                    <a:p>
                      <a:r>
                        <a:rPr lang="en-US" dirty="0" smtClean="0"/>
                        <a:t>MRST2007lomod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0.09078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0.000829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9308" y="854306"/>
                <a:ext cx="43438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For </a:t>
                </a:r>
                <a:r>
                  <a:rPr lang="en-US" dirty="0" err="1" smtClean="0"/>
                  <a:t>hadronically</a:t>
                </a:r>
                <a:r>
                  <a:rPr lang="en-US" dirty="0" smtClean="0"/>
                  <a:t> and </a:t>
                </a:r>
                <a:r>
                  <a:rPr lang="en-US" dirty="0" err="1" smtClean="0"/>
                  <a:t>leptonically</a:t>
                </a:r>
                <a:r>
                  <a:rPr lang="en-US" dirty="0" smtClean="0"/>
                  <a:t> decaying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τ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l-GR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08" y="854306"/>
                <a:ext cx="4343881" cy="338554"/>
              </a:xfrm>
              <a:prstGeom prst="rect">
                <a:avLst/>
              </a:prstGeom>
              <a:blipFill rotWithShape="1">
                <a:blip r:embed="rId2"/>
                <a:stretch>
                  <a:fillRect l="-843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7969" y="3203223"/>
                <a:ext cx="32634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For </a:t>
                </a:r>
                <a:r>
                  <a:rPr lang="en-US" dirty="0" err="1" smtClean="0"/>
                  <a:t>hadronically</a:t>
                </a:r>
                <a:r>
                  <a:rPr lang="en-US" dirty="0" smtClean="0"/>
                  <a:t> decaying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</a:rPr>
                      <m:t>τ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 only: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69" y="3203223"/>
                <a:ext cx="3263457" cy="338554"/>
              </a:xfrm>
              <a:prstGeom prst="rect">
                <a:avLst/>
              </a:prstGeom>
              <a:blipFill rotWithShape="1">
                <a:blip r:embed="rId3"/>
                <a:stretch>
                  <a:fillRect l="-933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50376" y="5759355"/>
            <a:ext cx="59228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ATLAS: Efficiency: 0.0975, Error: 0.0019; (arXive:1108.4101v1)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151407" y="3203223"/>
                <a:ext cx="30228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Decay ratio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0.6479</m:t>
                    </m:r>
                  </m:oMath>
                </a14:m>
                <a:r>
                  <a:rPr lang="en-US" dirty="0" smtClean="0"/>
                  <a:t> (had/total)</a:t>
                </a:r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407" y="3203223"/>
                <a:ext cx="3022879" cy="338554"/>
              </a:xfrm>
              <a:prstGeom prst="rect">
                <a:avLst/>
              </a:prstGeom>
              <a:blipFill rotWithShape="1">
                <a:blip r:embed="rId4"/>
                <a:stretch>
                  <a:fillRect l="-1008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444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2072903"/>
              </p:ext>
            </p:extLst>
          </p:nvPr>
        </p:nvGraphicFramePr>
        <p:xfrm>
          <a:off x="282575" y="977900"/>
          <a:ext cx="8520113" cy="4792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238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612217307"/>
                  </p:ext>
                </p:extLst>
              </p:nvPr>
            </p:nvGraphicFramePr>
            <p:xfrm>
              <a:off x="282575" y="977900"/>
              <a:ext cx="8520113" cy="479266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612217307"/>
                  </p:ext>
                </p:extLst>
              </p:nvPr>
            </p:nvGraphicFramePr>
            <p:xfrm>
              <a:off x="282575" y="977900"/>
              <a:ext cx="8520113" cy="479266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648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7984471"/>
              </p:ext>
            </p:extLst>
          </p:nvPr>
        </p:nvGraphicFramePr>
        <p:xfrm>
          <a:off x="282575" y="977900"/>
          <a:ext cx="8520113" cy="4792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840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Library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" y="1354445"/>
            <a:ext cx="8520113" cy="4039572"/>
          </a:xfrm>
        </p:spPr>
      </p:pic>
    </p:spTree>
    <p:extLst>
      <p:ext uri="{BB962C8B-B14F-4D97-AF65-F5344CB8AC3E}">
        <p14:creationId xmlns:p14="http://schemas.microsoft.com/office/powerpoint/2010/main" val="420538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891902"/>
              </p:ext>
            </p:extLst>
          </p:nvPr>
        </p:nvGraphicFramePr>
        <p:xfrm>
          <a:off x="282575" y="977900"/>
          <a:ext cx="8520113" cy="4792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153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900115"/>
              </p:ext>
            </p:extLst>
          </p:nvPr>
        </p:nvGraphicFramePr>
        <p:xfrm>
          <a:off x="282575" y="977900"/>
          <a:ext cx="8520113" cy="4792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494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Chain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315" y="1016948"/>
            <a:ext cx="3375808" cy="4792663"/>
          </a:xfr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59261169"/>
              </p:ext>
            </p:extLst>
          </p:nvPr>
        </p:nvGraphicFramePr>
        <p:xfrm>
          <a:off x="363940" y="1424296"/>
          <a:ext cx="479491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86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4535110"/>
              </p:ext>
            </p:extLst>
          </p:nvPr>
        </p:nvGraphicFramePr>
        <p:xfrm>
          <a:off x="282575" y="977900"/>
          <a:ext cx="8520113" cy="4792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585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HepMC</a:t>
            </a:r>
            <a:r>
              <a:rPr lang="en-US" dirty="0" smtClean="0"/>
              <a:t> Format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87" y="2616901"/>
            <a:ext cx="7786721" cy="3491799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91069" y="873458"/>
            <a:ext cx="8543498" cy="1910686"/>
          </a:xfrm>
        </p:spPr>
        <p:txBody>
          <a:bodyPr/>
          <a:lstStyle/>
          <a:p>
            <a:r>
              <a:rPr lang="en-US" sz="2000" dirty="0" smtClean="0"/>
              <a:t>Graph structure of physics </a:t>
            </a:r>
            <a:r>
              <a:rPr lang="en-US" sz="2000" dirty="0" smtClean="0"/>
              <a:t>event </a:t>
            </a:r>
            <a:endParaRPr lang="en-US" sz="2000" dirty="0" smtClean="0"/>
          </a:p>
          <a:p>
            <a:r>
              <a:rPr lang="en-US" sz="2000" dirty="0" err="1" smtClean="0"/>
              <a:t>HepMC</a:t>
            </a:r>
            <a:r>
              <a:rPr lang="en-US" sz="2000" dirty="0" smtClean="0"/>
              <a:t> </a:t>
            </a:r>
            <a:r>
              <a:rPr lang="en-US" sz="2000" dirty="0"/>
              <a:t>f</a:t>
            </a:r>
            <a:r>
              <a:rPr lang="en-US" sz="2000" dirty="0" smtClean="0"/>
              <a:t>ormat: </a:t>
            </a:r>
            <a:r>
              <a:rPr lang="en-US" sz="2000" dirty="0"/>
              <a:t>v</a:t>
            </a:r>
            <a:r>
              <a:rPr lang="en-US" sz="2000" dirty="0" smtClean="0"/>
              <a:t>ertex and particle structure</a:t>
            </a:r>
            <a:endParaRPr lang="en-US" sz="2000" dirty="0"/>
          </a:p>
          <a:p>
            <a:r>
              <a:rPr lang="en-US" sz="2000" dirty="0"/>
              <a:t>P</a:t>
            </a:r>
            <a:r>
              <a:rPr lang="en-US" sz="2000" dirty="0" smtClean="0"/>
              <a:t>articles: kinematic information, ID, …</a:t>
            </a:r>
          </a:p>
          <a:p>
            <a:r>
              <a:rPr lang="en-US" sz="2000" dirty="0" smtClean="0"/>
              <a:t>Each particle belongs </a:t>
            </a:r>
            <a:r>
              <a:rPr lang="en-US" sz="2000" dirty="0" smtClean="0"/>
              <a:t>at least to </a:t>
            </a:r>
            <a:r>
              <a:rPr lang="en-US" sz="2000" dirty="0" smtClean="0"/>
              <a:t>one vertex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9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HepMCAnalysis</a:t>
            </a:r>
            <a:r>
              <a:rPr lang="en-US" dirty="0" smtClean="0"/>
              <a:t> tool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6499620"/>
              </p:ext>
            </p:extLst>
          </p:nvPr>
        </p:nvGraphicFramePr>
        <p:xfrm>
          <a:off x="282575" y="977900"/>
          <a:ext cx="8520113" cy="4792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350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 of </a:t>
            </a:r>
            <a:r>
              <a:rPr lang="en-US" dirty="0" err="1" smtClean="0"/>
              <a:t>HepMCAnalysis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148" y="857345"/>
            <a:ext cx="8027390" cy="520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3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lvl="0"/>
                <a:r>
                  <a:rPr lang="en-US" dirty="0"/>
                  <a:t>Why is </a:t>
                </a:r>
                <a:r>
                  <a:rPr lang="en-US" dirty="0" err="1"/>
                  <a:t>pp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 err="1"/>
                  <a:t>W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→</m:t>
                    </m:r>
                    <m:r>
                      <m:rPr>
                        <m:sty m:val="p"/>
                      </m:rPr>
                      <a:rPr lang="el-GR" b="0" i="1">
                        <a:latin typeface="Cambria Math"/>
                      </a:rPr>
                      <m:t>τ</m:t>
                    </m:r>
                    <m:sSub>
                      <m:sSubPr>
                        <m:ctrlPr>
                          <a:rPr lang="el-G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b="0" i="1">
                            <a:latin typeface="Cambria Math"/>
                          </a:rPr>
                          <m:t>τ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interesting</a:t>
                </a:r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144" b="-19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23826792"/>
                  </p:ext>
                </p:extLst>
              </p:nvPr>
            </p:nvGraphicFramePr>
            <p:xfrm>
              <a:off x="528235" y="1046142"/>
              <a:ext cx="7974320" cy="306183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23826792"/>
                  </p:ext>
                </p:extLst>
              </p:nvPr>
            </p:nvGraphicFramePr>
            <p:xfrm>
              <a:off x="528235" y="1046142"/>
              <a:ext cx="7974320" cy="306183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4" r:qs="rId5" r:cs="rId6"/>
              </a:graphicData>
            </a:graphic>
          </p:graphicFrame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38" y="3869213"/>
            <a:ext cx="3271862" cy="14514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525" y="3329719"/>
            <a:ext cx="371475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3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Vorlage_de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PPT-Vorlage_de</Template>
  <TotalTime>0</TotalTime>
  <Words>850</Words>
  <Application>Microsoft Office PowerPoint</Application>
  <PresentationFormat>On-screen Show (4:3)</PresentationFormat>
  <Paragraphs>168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PPT-Vorlage_de</vt:lpstr>
      <vt:lpstr>Analysing  pp → W→τν_τ events using HepMCAnalysis Tool.</vt:lpstr>
      <vt:lpstr>Outline</vt:lpstr>
      <vt:lpstr>PowerPoint Presentation</vt:lpstr>
      <vt:lpstr>Analysis Chain</vt:lpstr>
      <vt:lpstr>PowerPoint Presentation</vt:lpstr>
      <vt:lpstr>HepMC Format</vt:lpstr>
      <vt:lpstr>HepMCAnalysis tool</vt:lpstr>
      <vt:lpstr>Workflow of HepMCAnalysis</vt:lpstr>
      <vt:lpstr>Why is pp→W →τν_τ interesting?</vt:lpstr>
      <vt:lpstr>PowerPoint Presentation</vt:lpstr>
      <vt:lpstr>Results for different generators: W histograms</vt:lpstr>
      <vt:lpstr>Results for different generators: τ histograms</vt:lpstr>
      <vt:lpstr>Results for different generators: charged stable particles</vt:lpstr>
      <vt:lpstr>Parton Distribution Functions (PDFs)</vt:lpstr>
      <vt:lpstr>Results for Different PDFs: W histograms</vt:lpstr>
      <vt:lpstr>Results for different PDF: τ histograms</vt:lpstr>
      <vt:lpstr>Results for different PDFs: Charged particles</vt:lpstr>
      <vt:lpstr>Efficiency calculation</vt:lpstr>
      <vt:lpstr>Results of efficiencies for different PDFs</vt:lpstr>
      <vt:lpstr>Summary</vt:lpstr>
      <vt:lpstr>PowerPoint Presentation</vt:lpstr>
      <vt:lpstr>Class Library</vt:lpstr>
      <vt:lpstr>Generators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WTauNu</dc:title>
  <dc:creator>Sangel, Marc</dc:creator>
  <cp:lastModifiedBy>Sangel, Marc</cp:lastModifiedBy>
  <cp:revision>147</cp:revision>
  <dcterms:created xsi:type="dcterms:W3CDTF">2011-08-25T15:01:43Z</dcterms:created>
  <dcterms:modified xsi:type="dcterms:W3CDTF">2011-09-01T15:29:46Z</dcterms:modified>
</cp:coreProperties>
</file>