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1" autoAdjust="0"/>
    <p:restoredTop sz="94660"/>
  </p:normalViewPr>
  <p:slideViewPr>
    <p:cSldViewPr>
      <p:cViewPr varScale="1">
        <p:scale>
          <a:sx n="103" d="100"/>
          <a:sy n="103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20.05.2013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20.05.2013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20.05.2013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20.05.2013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20.05.2013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20.05.2013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20.05.2013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20.05.2013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20.05.2013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20.05.2013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20.05.2013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20.05.2013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Rotverschiebung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und </a:t>
            </a:r>
            <a:br>
              <a:rPr lang="de-DE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Mößbauer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Effekt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14414" y="5786430"/>
            <a:ext cx="6400800" cy="1071570"/>
          </a:xfrm>
        </p:spPr>
        <p:txBody>
          <a:bodyPr/>
          <a:lstStyle/>
          <a:p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Sven Belau    Proseminar SS13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483073"/>
            <a:ext cx="8929719" cy="58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177800"/>
            <a:ext cx="9070975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8300"/>
            <a:ext cx="9144000" cy="586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1"/>
            <a:ext cx="9144000" cy="578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711200"/>
            <a:ext cx="9070975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6693" cy="621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8929718" cy="198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" y="357166"/>
            <a:ext cx="90709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217488"/>
            <a:ext cx="9126537" cy="642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71480"/>
            <a:ext cx="9144000" cy="564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85451"/>
            <a:ext cx="9003437" cy="618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552450"/>
            <a:ext cx="907097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7025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165100"/>
            <a:ext cx="9070975" cy="652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123825"/>
            <a:ext cx="9070975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PresentationFormat>Bildschirmpräsentation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Larissa-Design</vt:lpstr>
      <vt:lpstr>Rotverschiebung und  Mößbauer Effekt 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Rotverschiebung undMößbauer Effekt </dc:title>
  <dc:creator>gianna</dc:creator>
  <cp:lastModifiedBy>gianna</cp:lastModifiedBy>
  <cp:revision>5</cp:revision>
  <dcterms:created xsi:type="dcterms:W3CDTF">2013-05-20T20:34:40Z</dcterms:created>
  <dcterms:modified xsi:type="dcterms:W3CDTF">2013-05-20T20:50:16Z</dcterms:modified>
</cp:coreProperties>
</file>